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3">
  <p:sldMasterIdLst>
    <p:sldMasterId id="2147483660" r:id="rId1"/>
    <p:sldMasterId id="2147483672" r:id="rId2"/>
  </p:sldMasterIdLst>
  <p:notesMasterIdLst>
    <p:notesMasterId r:id="rId65"/>
  </p:notesMasterIdLst>
  <p:sldIdLst>
    <p:sldId id="560" r:id="rId3"/>
    <p:sldId id="561" r:id="rId4"/>
    <p:sldId id="558" r:id="rId5"/>
    <p:sldId id="559" r:id="rId6"/>
    <p:sldId id="564" r:id="rId7"/>
    <p:sldId id="565" r:id="rId8"/>
    <p:sldId id="472" r:id="rId9"/>
    <p:sldId id="588" r:id="rId10"/>
    <p:sldId id="473" r:id="rId11"/>
    <p:sldId id="474" r:id="rId12"/>
    <p:sldId id="476" r:id="rId13"/>
    <p:sldId id="477" r:id="rId14"/>
    <p:sldId id="478" r:id="rId15"/>
    <p:sldId id="479" r:id="rId16"/>
    <p:sldId id="480" r:id="rId17"/>
    <p:sldId id="481" r:id="rId18"/>
    <p:sldId id="482" r:id="rId19"/>
    <p:sldId id="546" r:id="rId20"/>
    <p:sldId id="484" r:id="rId21"/>
    <p:sldId id="485" r:id="rId22"/>
    <p:sldId id="487" r:id="rId23"/>
    <p:sldId id="502" r:id="rId24"/>
    <p:sldId id="503" r:id="rId25"/>
    <p:sldId id="504" r:id="rId26"/>
    <p:sldId id="505" r:id="rId27"/>
    <p:sldId id="506" r:id="rId28"/>
    <p:sldId id="507" r:id="rId29"/>
    <p:sldId id="508" r:id="rId30"/>
    <p:sldId id="509" r:id="rId31"/>
    <p:sldId id="510" r:id="rId32"/>
    <p:sldId id="511" r:id="rId33"/>
    <p:sldId id="512" r:id="rId34"/>
    <p:sldId id="515" r:id="rId35"/>
    <p:sldId id="554" r:id="rId36"/>
    <p:sldId id="556" r:id="rId37"/>
    <p:sldId id="571" r:id="rId38"/>
    <p:sldId id="572" r:id="rId39"/>
    <p:sldId id="573" r:id="rId40"/>
    <p:sldId id="574" r:id="rId41"/>
    <p:sldId id="575" r:id="rId42"/>
    <p:sldId id="576" r:id="rId43"/>
    <p:sldId id="577" r:id="rId44"/>
    <p:sldId id="578" r:id="rId45"/>
    <p:sldId id="579" r:id="rId46"/>
    <p:sldId id="580" r:id="rId47"/>
    <p:sldId id="581" r:id="rId48"/>
    <p:sldId id="582" r:id="rId49"/>
    <p:sldId id="583" r:id="rId50"/>
    <p:sldId id="584" r:id="rId51"/>
    <p:sldId id="585" r:id="rId52"/>
    <p:sldId id="586" r:id="rId53"/>
    <p:sldId id="587" r:id="rId54"/>
    <p:sldId id="532" r:id="rId55"/>
    <p:sldId id="533" r:id="rId56"/>
    <p:sldId id="536" r:id="rId57"/>
    <p:sldId id="537" r:id="rId58"/>
    <p:sldId id="542" r:id="rId59"/>
    <p:sldId id="543" r:id="rId60"/>
    <p:sldId id="570" r:id="rId61"/>
    <p:sldId id="566" r:id="rId62"/>
    <p:sldId id="567" r:id="rId63"/>
    <p:sldId id="568" r:id="rId64"/>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utline" id="{392072DE-7D19-45FA-BEFE-767653DC64CC}">
          <p14:sldIdLst>
            <p14:sldId id="560"/>
            <p14:sldId id="561"/>
            <p14:sldId id="558"/>
            <p14:sldId id="559"/>
            <p14:sldId id="564"/>
            <p14:sldId id="565"/>
            <p14:sldId id="472"/>
            <p14:sldId id="588"/>
            <p14:sldId id="473"/>
            <p14:sldId id="474"/>
            <p14:sldId id="476"/>
            <p14:sldId id="477"/>
            <p14:sldId id="478"/>
            <p14:sldId id="479"/>
            <p14:sldId id="480"/>
            <p14:sldId id="481"/>
            <p14:sldId id="482"/>
            <p14:sldId id="546"/>
            <p14:sldId id="484"/>
            <p14:sldId id="485"/>
            <p14:sldId id="487"/>
            <p14:sldId id="502"/>
            <p14:sldId id="503"/>
            <p14:sldId id="504"/>
            <p14:sldId id="505"/>
            <p14:sldId id="506"/>
            <p14:sldId id="507"/>
            <p14:sldId id="508"/>
            <p14:sldId id="509"/>
            <p14:sldId id="510"/>
            <p14:sldId id="511"/>
            <p14:sldId id="512"/>
            <p14:sldId id="515"/>
            <p14:sldId id="554"/>
            <p14:sldId id="556"/>
            <p14:sldId id="571"/>
            <p14:sldId id="572"/>
            <p14:sldId id="573"/>
            <p14:sldId id="574"/>
            <p14:sldId id="575"/>
            <p14:sldId id="576"/>
            <p14:sldId id="577"/>
            <p14:sldId id="578"/>
            <p14:sldId id="579"/>
            <p14:sldId id="580"/>
            <p14:sldId id="581"/>
            <p14:sldId id="582"/>
            <p14:sldId id="583"/>
            <p14:sldId id="584"/>
            <p14:sldId id="585"/>
            <p14:sldId id="586"/>
            <p14:sldId id="587"/>
          </p14:sldIdLst>
        </p14:section>
        <p14:section name="essay 3" id="{DE240022-9A48-4BCB-835E-0FA06EB05F30}">
          <p14:sldIdLst>
            <p14:sldId id="532"/>
            <p14:sldId id="533"/>
            <p14:sldId id="536"/>
            <p14:sldId id="537"/>
            <p14:sldId id="542"/>
            <p14:sldId id="543"/>
            <p14:sldId id="570"/>
            <p14:sldId id="566"/>
            <p14:sldId id="567"/>
            <p14:sldId id="568"/>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D6CB"/>
    <a:srgbClr val="00259A"/>
    <a:srgbClr val="FCCABC"/>
    <a:srgbClr val="295CFF"/>
    <a:srgbClr val="114AFF"/>
    <a:srgbClr val="0027A2"/>
    <a:srgbClr val="FF4747"/>
    <a:srgbClr val="002FC4"/>
    <a:srgbClr val="FF8585"/>
    <a:srgbClr val="FFFF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6374" autoAdjust="0"/>
  </p:normalViewPr>
  <p:slideViewPr>
    <p:cSldViewPr>
      <p:cViewPr>
        <p:scale>
          <a:sx n="74" d="100"/>
          <a:sy n="74" d="100"/>
        </p:scale>
        <p:origin x="1519" y="360"/>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C328A0-5270-4BC7-97F7-44D4E6D0B150}" type="doc">
      <dgm:prSet loTypeId="urn:microsoft.com/office/officeart/2009/3/layout/RandomtoResultProcess" loCatId="process" qsTypeId="urn:microsoft.com/office/officeart/2005/8/quickstyle/simple1" qsCatId="simple" csTypeId="urn:microsoft.com/office/officeart/2005/8/colors/accent1_2" csCatId="accent1" phldr="1"/>
      <dgm:spPr/>
      <dgm:t>
        <a:bodyPr/>
        <a:lstStyle/>
        <a:p>
          <a:endParaRPr lang="en-US"/>
        </a:p>
      </dgm:t>
    </dgm:pt>
    <dgm:pt modelId="{DE133104-17D8-4646-8B1A-053CE9B47ACF}">
      <dgm:prSet phldrT="[Text]" custT="1"/>
      <dgm:spPr/>
      <dgm:t>
        <a:bodyPr/>
        <a:lstStyle/>
        <a:p>
          <a:r>
            <a:rPr lang="en-US" sz="2000" b="1" dirty="0">
              <a:solidFill>
                <a:srgbClr val="FF0000"/>
              </a:solidFill>
              <a:latin typeface="Georgia" panose="02040502050405020303" pitchFamily="18" charset="0"/>
            </a:rPr>
            <a:t>Privacy Data</a:t>
          </a:r>
        </a:p>
      </dgm:t>
    </dgm:pt>
    <dgm:pt modelId="{567A3799-87AD-4819-801F-623BF9A2250F}" type="parTrans" cxnId="{D241566B-B6D4-4C90-A920-29275C878AED}">
      <dgm:prSet/>
      <dgm:spPr/>
      <dgm:t>
        <a:bodyPr/>
        <a:lstStyle/>
        <a:p>
          <a:endParaRPr lang="en-US"/>
        </a:p>
      </dgm:t>
    </dgm:pt>
    <dgm:pt modelId="{75187765-DBBE-4ADC-AC1A-B4FCE79E5DED}" type="sibTrans" cxnId="{D241566B-B6D4-4C90-A920-29275C878AED}">
      <dgm:prSet/>
      <dgm:spPr/>
      <dgm:t>
        <a:bodyPr/>
        <a:lstStyle/>
        <a:p>
          <a:endParaRPr lang="en-US"/>
        </a:p>
      </dgm:t>
    </dgm:pt>
    <dgm:pt modelId="{44A417B9-2A4D-4DBD-A210-A3066CA2CD9B}">
      <dgm:prSet phldrT="[Text]" custT="1"/>
      <dgm:spPr/>
      <dgm:t>
        <a:bodyPr/>
        <a:lstStyle/>
        <a:p>
          <a:pPr>
            <a:lnSpc>
              <a:spcPct val="150000"/>
            </a:lnSpc>
          </a:pPr>
          <a:r>
            <a:rPr lang="en-US" sz="2000" b="1" i="1" dirty="0" err="1">
              <a:solidFill>
                <a:schemeClr val="accent1">
                  <a:lumMod val="50000"/>
                </a:schemeClr>
              </a:solidFill>
              <a:latin typeface="Georgia" panose="02040502050405020303" pitchFamily="18" charset="0"/>
            </a:rPr>
            <a:t>BlockDB</a:t>
          </a:r>
          <a:r>
            <a:rPr lang="en-US" sz="2000" b="1" i="1" dirty="0">
              <a:solidFill>
                <a:schemeClr val="accent1">
                  <a:lumMod val="50000"/>
                </a:schemeClr>
              </a:solidFill>
              <a:latin typeface="Georgia" panose="02040502050405020303" pitchFamily="18" charset="0"/>
            </a:rPr>
            <a:t/>
          </a:r>
          <a:br>
            <a:rPr lang="en-US" sz="2000" b="1" i="1" dirty="0">
              <a:solidFill>
                <a:schemeClr val="accent1">
                  <a:lumMod val="50000"/>
                </a:schemeClr>
              </a:solidFill>
              <a:latin typeface="Georgia" panose="02040502050405020303" pitchFamily="18" charset="0"/>
            </a:rPr>
          </a:br>
          <a:r>
            <a:rPr lang="en-US" sz="2000" b="1" i="1" dirty="0">
              <a:solidFill>
                <a:schemeClr val="accent1">
                  <a:lumMod val="50000"/>
                </a:schemeClr>
              </a:solidFill>
              <a:latin typeface="Georgia" panose="02040502050405020303" pitchFamily="18" charset="0"/>
            </a:rPr>
            <a:t>by</a:t>
          </a:r>
          <a:br>
            <a:rPr lang="en-US" sz="2000" b="1" i="1" dirty="0">
              <a:solidFill>
                <a:schemeClr val="accent1">
                  <a:lumMod val="50000"/>
                </a:schemeClr>
              </a:solidFill>
              <a:latin typeface="Georgia" panose="02040502050405020303" pitchFamily="18" charset="0"/>
            </a:rPr>
          </a:br>
          <a:r>
            <a:rPr lang="en-US" sz="2000" b="1" i="1" dirty="0" err="1">
              <a:solidFill>
                <a:schemeClr val="accent1">
                  <a:lumMod val="50000"/>
                </a:schemeClr>
              </a:solidFill>
              <a:latin typeface="Georgia" panose="02040502050405020303" pitchFamily="18" charset="0"/>
            </a:rPr>
            <a:t>CARLab</a:t>
          </a:r>
          <a:endParaRPr lang="en-US" sz="2000" b="1" i="1" dirty="0">
            <a:solidFill>
              <a:schemeClr val="accent1">
                <a:lumMod val="50000"/>
              </a:schemeClr>
            </a:solidFill>
            <a:latin typeface="Georgia" panose="02040502050405020303" pitchFamily="18" charset="0"/>
          </a:endParaRPr>
        </a:p>
      </dgm:t>
    </dgm:pt>
    <dgm:pt modelId="{EE038E80-B8AA-4FAB-AA03-23B1732C1AA2}" type="parTrans" cxnId="{5A38FF55-C42A-4EDB-9FC6-DAD2C297F70C}">
      <dgm:prSet/>
      <dgm:spPr/>
      <dgm:t>
        <a:bodyPr/>
        <a:lstStyle/>
        <a:p>
          <a:endParaRPr lang="en-US"/>
        </a:p>
      </dgm:t>
    </dgm:pt>
    <dgm:pt modelId="{3D111483-BF2F-48E8-81AD-E0C9C2013CCB}" type="sibTrans" cxnId="{5A38FF55-C42A-4EDB-9FC6-DAD2C297F70C}">
      <dgm:prSet/>
      <dgm:spPr/>
      <dgm:t>
        <a:bodyPr/>
        <a:lstStyle/>
        <a:p>
          <a:endParaRPr lang="en-US"/>
        </a:p>
      </dgm:t>
    </dgm:pt>
    <dgm:pt modelId="{E5080C50-3E04-E84C-B918-1A067177C19E}">
      <dgm:prSet phldrT="[Text]" custT="1"/>
      <dgm:spPr/>
      <dgm:t>
        <a:bodyPr/>
        <a:lstStyle/>
        <a:p>
          <a:r>
            <a:rPr lang="en-US" sz="2000" b="1" dirty="0">
              <a:solidFill>
                <a:schemeClr val="tx1"/>
              </a:solidFill>
              <a:latin typeface="Georgia" panose="02040502050405020303" pitchFamily="18" charset="0"/>
            </a:rPr>
            <a:t>Untraceable</a:t>
          </a:r>
          <a:br>
            <a:rPr lang="en-US" sz="2000" b="1" dirty="0">
              <a:solidFill>
                <a:schemeClr val="tx1"/>
              </a:solidFill>
              <a:latin typeface="Georgia" panose="02040502050405020303" pitchFamily="18" charset="0"/>
            </a:rPr>
          </a:br>
          <a:r>
            <a:rPr lang="en-US" sz="2000" b="1" dirty="0">
              <a:solidFill>
                <a:schemeClr val="tx1"/>
              </a:solidFill>
              <a:latin typeface="Georgia" panose="02040502050405020303" pitchFamily="18" charset="0"/>
            </a:rPr>
            <a:t>/ Secured Form</a:t>
          </a:r>
        </a:p>
      </dgm:t>
    </dgm:pt>
    <dgm:pt modelId="{C5B16850-4109-5A46-AE6E-088B9099A838}" type="parTrans" cxnId="{69C31799-761C-2746-B0E9-CF057C8C134B}">
      <dgm:prSet/>
      <dgm:spPr/>
      <dgm:t>
        <a:bodyPr/>
        <a:lstStyle/>
        <a:p>
          <a:endParaRPr lang="en-US"/>
        </a:p>
      </dgm:t>
    </dgm:pt>
    <dgm:pt modelId="{C550474B-9318-E549-8B98-91E0539433FC}" type="sibTrans" cxnId="{69C31799-761C-2746-B0E9-CF057C8C134B}">
      <dgm:prSet/>
      <dgm:spPr/>
      <dgm:t>
        <a:bodyPr/>
        <a:lstStyle/>
        <a:p>
          <a:endParaRPr lang="en-US"/>
        </a:p>
      </dgm:t>
    </dgm:pt>
    <dgm:pt modelId="{9E8530DB-E8D7-420D-836F-6685E446E387}" type="pres">
      <dgm:prSet presAssocID="{03C328A0-5270-4BC7-97F7-44D4E6D0B150}" presName="Name0" presStyleCnt="0">
        <dgm:presLayoutVars>
          <dgm:dir/>
          <dgm:animOne val="branch"/>
          <dgm:animLvl val="lvl"/>
        </dgm:presLayoutVars>
      </dgm:prSet>
      <dgm:spPr/>
      <dgm:t>
        <a:bodyPr/>
        <a:lstStyle/>
        <a:p>
          <a:endParaRPr lang="en-US"/>
        </a:p>
      </dgm:t>
    </dgm:pt>
    <dgm:pt modelId="{F2AF27C3-C4BF-4E8B-9F3D-25A9CDFF9D70}" type="pres">
      <dgm:prSet presAssocID="{DE133104-17D8-4646-8B1A-053CE9B47ACF}" presName="chaos" presStyleCnt="0"/>
      <dgm:spPr/>
    </dgm:pt>
    <dgm:pt modelId="{3CFF7A8E-81E6-4011-BBE4-A34FEFD872CC}" type="pres">
      <dgm:prSet presAssocID="{DE133104-17D8-4646-8B1A-053CE9B47ACF}" presName="parTx1" presStyleLbl="revTx" presStyleIdx="0" presStyleCnt="2"/>
      <dgm:spPr/>
      <dgm:t>
        <a:bodyPr/>
        <a:lstStyle/>
        <a:p>
          <a:endParaRPr lang="en-US"/>
        </a:p>
      </dgm:t>
    </dgm:pt>
    <dgm:pt modelId="{4C25EB33-0CCA-45DF-88EF-B322ACBC3C19}" type="pres">
      <dgm:prSet presAssocID="{DE133104-17D8-4646-8B1A-053CE9B47ACF}" presName="c1" presStyleLbl="node1" presStyleIdx="0" presStyleCnt="19"/>
      <dgm:spPr/>
    </dgm:pt>
    <dgm:pt modelId="{669E4FA7-5D39-4787-B644-D7F8C07F3592}" type="pres">
      <dgm:prSet presAssocID="{DE133104-17D8-4646-8B1A-053CE9B47ACF}" presName="c2" presStyleLbl="node1" presStyleIdx="1" presStyleCnt="19"/>
      <dgm:spPr/>
    </dgm:pt>
    <dgm:pt modelId="{A66A5BB8-91EC-4FA8-B8B7-17FF56FFA677}" type="pres">
      <dgm:prSet presAssocID="{DE133104-17D8-4646-8B1A-053CE9B47ACF}" presName="c3" presStyleLbl="node1" presStyleIdx="2" presStyleCnt="19"/>
      <dgm:spPr/>
    </dgm:pt>
    <dgm:pt modelId="{E7661A4C-2B21-4F9E-A068-A95532F87D08}" type="pres">
      <dgm:prSet presAssocID="{DE133104-17D8-4646-8B1A-053CE9B47ACF}" presName="c4" presStyleLbl="node1" presStyleIdx="3" presStyleCnt="19"/>
      <dgm:spPr/>
    </dgm:pt>
    <dgm:pt modelId="{E1A15A87-810A-448D-B0B6-E812AC14F369}" type="pres">
      <dgm:prSet presAssocID="{DE133104-17D8-4646-8B1A-053CE9B47ACF}" presName="c5" presStyleLbl="node1" presStyleIdx="4" presStyleCnt="19"/>
      <dgm:spPr/>
    </dgm:pt>
    <dgm:pt modelId="{71D951E9-D154-4A04-B55A-DD6DDD14F6E5}" type="pres">
      <dgm:prSet presAssocID="{DE133104-17D8-4646-8B1A-053CE9B47ACF}" presName="c6" presStyleLbl="node1" presStyleIdx="5" presStyleCnt="19"/>
      <dgm:spPr/>
    </dgm:pt>
    <dgm:pt modelId="{7A84FDCF-4CE6-407D-B473-69A2A29C9C48}" type="pres">
      <dgm:prSet presAssocID="{DE133104-17D8-4646-8B1A-053CE9B47ACF}" presName="c7" presStyleLbl="node1" presStyleIdx="6" presStyleCnt="19"/>
      <dgm:spPr/>
    </dgm:pt>
    <dgm:pt modelId="{B5A8CE9F-DCE1-411A-BFD6-87A1A4F0C9FE}" type="pres">
      <dgm:prSet presAssocID="{DE133104-17D8-4646-8B1A-053CE9B47ACF}" presName="c8" presStyleLbl="node1" presStyleIdx="7" presStyleCnt="19"/>
      <dgm:spPr/>
    </dgm:pt>
    <dgm:pt modelId="{F29D7966-7540-407A-8888-9F50AE29A0E2}" type="pres">
      <dgm:prSet presAssocID="{DE133104-17D8-4646-8B1A-053CE9B47ACF}" presName="c9" presStyleLbl="node1" presStyleIdx="8" presStyleCnt="19"/>
      <dgm:spPr/>
    </dgm:pt>
    <dgm:pt modelId="{DC07B433-0054-408A-835E-65D367DC5ABA}" type="pres">
      <dgm:prSet presAssocID="{DE133104-17D8-4646-8B1A-053CE9B47ACF}" presName="c10" presStyleLbl="node1" presStyleIdx="9" presStyleCnt="19"/>
      <dgm:spPr/>
    </dgm:pt>
    <dgm:pt modelId="{3974ED8B-B4C4-4241-9BFE-8CAE1D4F67BD}" type="pres">
      <dgm:prSet presAssocID="{DE133104-17D8-4646-8B1A-053CE9B47ACF}" presName="c11" presStyleLbl="node1" presStyleIdx="10" presStyleCnt="19"/>
      <dgm:spPr/>
    </dgm:pt>
    <dgm:pt modelId="{FDEAA0DA-515A-48A1-A0F5-244480375512}" type="pres">
      <dgm:prSet presAssocID="{DE133104-17D8-4646-8B1A-053CE9B47ACF}" presName="c12" presStyleLbl="node1" presStyleIdx="11" presStyleCnt="19"/>
      <dgm:spPr/>
    </dgm:pt>
    <dgm:pt modelId="{61E93FF8-2F9B-4B82-97D7-E3D378667676}" type="pres">
      <dgm:prSet presAssocID="{DE133104-17D8-4646-8B1A-053CE9B47ACF}" presName="c13" presStyleLbl="node1" presStyleIdx="12" presStyleCnt="19"/>
      <dgm:spPr/>
    </dgm:pt>
    <dgm:pt modelId="{7702317D-74E7-4BB7-A8A3-36057965F3B0}" type="pres">
      <dgm:prSet presAssocID="{DE133104-17D8-4646-8B1A-053CE9B47ACF}" presName="c14" presStyleLbl="node1" presStyleIdx="13" presStyleCnt="19"/>
      <dgm:spPr/>
    </dgm:pt>
    <dgm:pt modelId="{9D74D932-CFEE-45CD-904A-D4FDEB8FD4EF}" type="pres">
      <dgm:prSet presAssocID="{DE133104-17D8-4646-8B1A-053CE9B47ACF}" presName="c15" presStyleLbl="node1" presStyleIdx="14" presStyleCnt="19"/>
      <dgm:spPr/>
    </dgm:pt>
    <dgm:pt modelId="{ADCB175E-F1F9-4A3C-8BD7-A9CE6117F6DC}" type="pres">
      <dgm:prSet presAssocID="{DE133104-17D8-4646-8B1A-053CE9B47ACF}" presName="c16" presStyleLbl="node1" presStyleIdx="15" presStyleCnt="19"/>
      <dgm:spPr/>
    </dgm:pt>
    <dgm:pt modelId="{EA366DCF-E4C8-468C-9E64-574CBBB5C81F}" type="pres">
      <dgm:prSet presAssocID="{DE133104-17D8-4646-8B1A-053CE9B47ACF}" presName="c17" presStyleLbl="node1" presStyleIdx="16" presStyleCnt="19"/>
      <dgm:spPr/>
    </dgm:pt>
    <dgm:pt modelId="{B162D74B-7CBD-49C7-AA16-8DDFB5493F10}" type="pres">
      <dgm:prSet presAssocID="{DE133104-17D8-4646-8B1A-053CE9B47ACF}" presName="c18" presStyleLbl="node1" presStyleIdx="17" presStyleCnt="19"/>
      <dgm:spPr/>
    </dgm:pt>
    <dgm:pt modelId="{0D7C0C71-143B-48E9-AC82-CF4E2AB57571}" type="pres">
      <dgm:prSet presAssocID="{75187765-DBBE-4ADC-AC1A-B4FCE79E5DED}" presName="chevronComposite1" presStyleCnt="0"/>
      <dgm:spPr/>
    </dgm:pt>
    <dgm:pt modelId="{309A3256-B34B-40E6-BA6C-0E745CAE3E0B}" type="pres">
      <dgm:prSet presAssocID="{75187765-DBBE-4ADC-AC1A-B4FCE79E5DED}" presName="chevron1" presStyleLbl="sibTrans2D1" presStyleIdx="0" presStyleCnt="2"/>
      <dgm:spPr/>
    </dgm:pt>
    <dgm:pt modelId="{2C42CAEB-FB72-49C3-B1EA-42A1DB9BC39C}" type="pres">
      <dgm:prSet presAssocID="{75187765-DBBE-4ADC-AC1A-B4FCE79E5DED}" presName="spChevron1" presStyleCnt="0"/>
      <dgm:spPr/>
    </dgm:pt>
    <dgm:pt modelId="{BF2D068E-B3C5-EB43-8CA3-5ABCE9A9C797}" type="pres">
      <dgm:prSet presAssocID="{44A417B9-2A4D-4DBD-A210-A3066CA2CD9B}" presName="middle" presStyleCnt="0"/>
      <dgm:spPr/>
    </dgm:pt>
    <dgm:pt modelId="{EC676E14-8E44-C149-B8F1-6C729AE4CDFD}" type="pres">
      <dgm:prSet presAssocID="{44A417B9-2A4D-4DBD-A210-A3066CA2CD9B}" presName="parTxMid" presStyleLbl="revTx" presStyleIdx="1" presStyleCnt="2"/>
      <dgm:spPr/>
      <dgm:t>
        <a:bodyPr/>
        <a:lstStyle/>
        <a:p>
          <a:endParaRPr lang="en-US"/>
        </a:p>
      </dgm:t>
    </dgm:pt>
    <dgm:pt modelId="{B23F05F9-D534-684A-AA55-1BA1D9D0F0CE}" type="pres">
      <dgm:prSet presAssocID="{44A417B9-2A4D-4DBD-A210-A3066CA2CD9B}" presName="spMid" presStyleCnt="0"/>
      <dgm:spPr/>
    </dgm:pt>
    <dgm:pt modelId="{A0D2AFFD-95A6-4544-A2D7-A586459DBC8C}" type="pres">
      <dgm:prSet presAssocID="{3D111483-BF2F-48E8-81AD-E0C9C2013CCB}" presName="chevronComposite1" presStyleCnt="0"/>
      <dgm:spPr/>
    </dgm:pt>
    <dgm:pt modelId="{D455F4F0-0AC7-A74A-93B7-65FF15404909}" type="pres">
      <dgm:prSet presAssocID="{3D111483-BF2F-48E8-81AD-E0C9C2013CCB}" presName="chevron1" presStyleLbl="sibTrans2D1" presStyleIdx="1" presStyleCnt="2"/>
      <dgm:spPr/>
    </dgm:pt>
    <dgm:pt modelId="{FFAC4FAB-DBEE-744D-928F-9DFD0CF17E54}" type="pres">
      <dgm:prSet presAssocID="{3D111483-BF2F-48E8-81AD-E0C9C2013CCB}" presName="spChevron1" presStyleCnt="0"/>
      <dgm:spPr/>
    </dgm:pt>
    <dgm:pt modelId="{5B3D7967-85C6-1D4F-AD0D-ED41F0287F1E}" type="pres">
      <dgm:prSet presAssocID="{E5080C50-3E04-E84C-B918-1A067177C19E}" presName="last" presStyleCnt="0"/>
      <dgm:spPr/>
    </dgm:pt>
    <dgm:pt modelId="{3CDA3B4B-8F1F-2142-B597-A2770E9D13D1}" type="pres">
      <dgm:prSet presAssocID="{E5080C50-3E04-E84C-B918-1A067177C19E}" presName="circleTx" presStyleLbl="node1" presStyleIdx="18" presStyleCnt="19" custScaleX="164579"/>
      <dgm:spPr/>
      <dgm:t>
        <a:bodyPr/>
        <a:lstStyle/>
        <a:p>
          <a:endParaRPr lang="en-US"/>
        </a:p>
      </dgm:t>
    </dgm:pt>
    <dgm:pt modelId="{F75E92EF-510E-5A40-8E8B-CC235B695C3C}" type="pres">
      <dgm:prSet presAssocID="{E5080C50-3E04-E84C-B918-1A067177C19E}" presName="spN" presStyleCnt="0"/>
      <dgm:spPr/>
    </dgm:pt>
  </dgm:ptLst>
  <dgm:cxnLst>
    <dgm:cxn modelId="{69C31799-761C-2746-B0E9-CF057C8C134B}" srcId="{03C328A0-5270-4BC7-97F7-44D4E6D0B150}" destId="{E5080C50-3E04-E84C-B918-1A067177C19E}" srcOrd="2" destOrd="0" parTransId="{C5B16850-4109-5A46-AE6E-088B9099A838}" sibTransId="{C550474B-9318-E549-8B98-91E0539433FC}"/>
    <dgm:cxn modelId="{6CE9F354-26C4-E84B-9481-DD8B99EB7EDD}" type="presOf" srcId="{E5080C50-3E04-E84C-B918-1A067177C19E}" destId="{3CDA3B4B-8F1F-2142-B597-A2770E9D13D1}" srcOrd="0" destOrd="0" presId="urn:microsoft.com/office/officeart/2009/3/layout/RandomtoResultProcess"/>
    <dgm:cxn modelId="{488040A7-9F1B-4CA5-B6CD-5E12AA07C220}" type="presOf" srcId="{03C328A0-5270-4BC7-97F7-44D4E6D0B150}" destId="{9E8530DB-E8D7-420D-836F-6685E446E387}" srcOrd="0" destOrd="0" presId="urn:microsoft.com/office/officeart/2009/3/layout/RandomtoResultProcess"/>
    <dgm:cxn modelId="{D241566B-B6D4-4C90-A920-29275C878AED}" srcId="{03C328A0-5270-4BC7-97F7-44D4E6D0B150}" destId="{DE133104-17D8-4646-8B1A-053CE9B47ACF}" srcOrd="0" destOrd="0" parTransId="{567A3799-87AD-4819-801F-623BF9A2250F}" sibTransId="{75187765-DBBE-4ADC-AC1A-B4FCE79E5DED}"/>
    <dgm:cxn modelId="{5A38FF55-C42A-4EDB-9FC6-DAD2C297F70C}" srcId="{03C328A0-5270-4BC7-97F7-44D4E6D0B150}" destId="{44A417B9-2A4D-4DBD-A210-A3066CA2CD9B}" srcOrd="1" destOrd="0" parTransId="{EE038E80-B8AA-4FAB-AA03-23B1732C1AA2}" sibTransId="{3D111483-BF2F-48E8-81AD-E0C9C2013CCB}"/>
    <dgm:cxn modelId="{9B32E946-4A08-49CE-AFC6-4589ACF492C1}" type="presOf" srcId="{DE133104-17D8-4646-8B1A-053CE9B47ACF}" destId="{3CFF7A8E-81E6-4011-BBE4-A34FEFD872CC}" srcOrd="0" destOrd="0" presId="urn:microsoft.com/office/officeart/2009/3/layout/RandomtoResultProcess"/>
    <dgm:cxn modelId="{A6F17DB2-324C-2640-BF1A-22DE3A0A7C4C}" type="presOf" srcId="{44A417B9-2A4D-4DBD-A210-A3066CA2CD9B}" destId="{EC676E14-8E44-C149-B8F1-6C729AE4CDFD}" srcOrd="0" destOrd="0" presId="urn:microsoft.com/office/officeart/2009/3/layout/RandomtoResultProcess"/>
    <dgm:cxn modelId="{B2D7D07D-63B0-4761-B852-B256ADAD852A}" type="presParOf" srcId="{9E8530DB-E8D7-420D-836F-6685E446E387}" destId="{F2AF27C3-C4BF-4E8B-9F3D-25A9CDFF9D70}" srcOrd="0" destOrd="0" presId="urn:microsoft.com/office/officeart/2009/3/layout/RandomtoResultProcess"/>
    <dgm:cxn modelId="{AEA0F5E3-CDF8-454A-B322-0FF8B054D47F}" type="presParOf" srcId="{F2AF27C3-C4BF-4E8B-9F3D-25A9CDFF9D70}" destId="{3CFF7A8E-81E6-4011-BBE4-A34FEFD872CC}" srcOrd="0" destOrd="0" presId="urn:microsoft.com/office/officeart/2009/3/layout/RandomtoResultProcess"/>
    <dgm:cxn modelId="{C175A3C3-7005-49F5-8778-6E33FF3A4729}" type="presParOf" srcId="{F2AF27C3-C4BF-4E8B-9F3D-25A9CDFF9D70}" destId="{4C25EB33-0CCA-45DF-88EF-B322ACBC3C19}" srcOrd="1" destOrd="0" presId="urn:microsoft.com/office/officeart/2009/3/layout/RandomtoResultProcess"/>
    <dgm:cxn modelId="{7928B870-1F77-4852-BD33-1D03D1054391}" type="presParOf" srcId="{F2AF27C3-C4BF-4E8B-9F3D-25A9CDFF9D70}" destId="{669E4FA7-5D39-4787-B644-D7F8C07F3592}" srcOrd="2" destOrd="0" presId="urn:microsoft.com/office/officeart/2009/3/layout/RandomtoResultProcess"/>
    <dgm:cxn modelId="{6406BD74-39A2-4371-A373-63733184257C}" type="presParOf" srcId="{F2AF27C3-C4BF-4E8B-9F3D-25A9CDFF9D70}" destId="{A66A5BB8-91EC-4FA8-B8B7-17FF56FFA677}" srcOrd="3" destOrd="0" presId="urn:microsoft.com/office/officeart/2009/3/layout/RandomtoResultProcess"/>
    <dgm:cxn modelId="{C9D822FF-3AC6-4D0D-9900-329AA2B0A065}" type="presParOf" srcId="{F2AF27C3-C4BF-4E8B-9F3D-25A9CDFF9D70}" destId="{E7661A4C-2B21-4F9E-A068-A95532F87D08}" srcOrd="4" destOrd="0" presId="urn:microsoft.com/office/officeart/2009/3/layout/RandomtoResultProcess"/>
    <dgm:cxn modelId="{0C1FA6C0-CCE2-4A10-93E1-F3E03D4CF436}" type="presParOf" srcId="{F2AF27C3-C4BF-4E8B-9F3D-25A9CDFF9D70}" destId="{E1A15A87-810A-448D-B0B6-E812AC14F369}" srcOrd="5" destOrd="0" presId="urn:microsoft.com/office/officeart/2009/3/layout/RandomtoResultProcess"/>
    <dgm:cxn modelId="{81C0E0F9-41E8-44C3-BDEE-8A5CBC7FC3F8}" type="presParOf" srcId="{F2AF27C3-C4BF-4E8B-9F3D-25A9CDFF9D70}" destId="{71D951E9-D154-4A04-B55A-DD6DDD14F6E5}" srcOrd="6" destOrd="0" presId="urn:microsoft.com/office/officeart/2009/3/layout/RandomtoResultProcess"/>
    <dgm:cxn modelId="{FCD2B243-C1DF-4A7D-9CD6-C85FD9B78319}" type="presParOf" srcId="{F2AF27C3-C4BF-4E8B-9F3D-25A9CDFF9D70}" destId="{7A84FDCF-4CE6-407D-B473-69A2A29C9C48}" srcOrd="7" destOrd="0" presId="urn:microsoft.com/office/officeart/2009/3/layout/RandomtoResultProcess"/>
    <dgm:cxn modelId="{3445D9BE-8E45-4844-AC02-97397A76A984}" type="presParOf" srcId="{F2AF27C3-C4BF-4E8B-9F3D-25A9CDFF9D70}" destId="{B5A8CE9F-DCE1-411A-BFD6-87A1A4F0C9FE}" srcOrd="8" destOrd="0" presId="urn:microsoft.com/office/officeart/2009/3/layout/RandomtoResultProcess"/>
    <dgm:cxn modelId="{9E4FC721-011E-4AEE-A409-96B4248E22F6}" type="presParOf" srcId="{F2AF27C3-C4BF-4E8B-9F3D-25A9CDFF9D70}" destId="{F29D7966-7540-407A-8888-9F50AE29A0E2}" srcOrd="9" destOrd="0" presId="urn:microsoft.com/office/officeart/2009/3/layout/RandomtoResultProcess"/>
    <dgm:cxn modelId="{4E13B985-8178-4781-944D-0795FFDB07B5}" type="presParOf" srcId="{F2AF27C3-C4BF-4E8B-9F3D-25A9CDFF9D70}" destId="{DC07B433-0054-408A-835E-65D367DC5ABA}" srcOrd="10" destOrd="0" presId="urn:microsoft.com/office/officeart/2009/3/layout/RandomtoResultProcess"/>
    <dgm:cxn modelId="{F24E59E2-6794-4B4F-AEDD-119A5BFDF88D}" type="presParOf" srcId="{F2AF27C3-C4BF-4E8B-9F3D-25A9CDFF9D70}" destId="{3974ED8B-B4C4-4241-9BFE-8CAE1D4F67BD}" srcOrd="11" destOrd="0" presId="urn:microsoft.com/office/officeart/2009/3/layout/RandomtoResultProcess"/>
    <dgm:cxn modelId="{632150BC-4ECA-4954-91F0-135CF57B5DEE}" type="presParOf" srcId="{F2AF27C3-C4BF-4E8B-9F3D-25A9CDFF9D70}" destId="{FDEAA0DA-515A-48A1-A0F5-244480375512}" srcOrd="12" destOrd="0" presId="urn:microsoft.com/office/officeart/2009/3/layout/RandomtoResultProcess"/>
    <dgm:cxn modelId="{27A3D29E-5BDC-4DB4-BA28-10ADF8FC365E}" type="presParOf" srcId="{F2AF27C3-C4BF-4E8B-9F3D-25A9CDFF9D70}" destId="{61E93FF8-2F9B-4B82-97D7-E3D378667676}" srcOrd="13" destOrd="0" presId="urn:microsoft.com/office/officeart/2009/3/layout/RandomtoResultProcess"/>
    <dgm:cxn modelId="{C3F2E608-1425-4FEF-8DF7-FF077B33A17B}" type="presParOf" srcId="{F2AF27C3-C4BF-4E8B-9F3D-25A9CDFF9D70}" destId="{7702317D-74E7-4BB7-A8A3-36057965F3B0}" srcOrd="14" destOrd="0" presId="urn:microsoft.com/office/officeart/2009/3/layout/RandomtoResultProcess"/>
    <dgm:cxn modelId="{7CAE333D-A566-4FE3-83CA-BE8F815DE399}" type="presParOf" srcId="{F2AF27C3-C4BF-4E8B-9F3D-25A9CDFF9D70}" destId="{9D74D932-CFEE-45CD-904A-D4FDEB8FD4EF}" srcOrd="15" destOrd="0" presId="urn:microsoft.com/office/officeart/2009/3/layout/RandomtoResultProcess"/>
    <dgm:cxn modelId="{AD72F8A2-8A0D-4C32-B482-112CB89177DE}" type="presParOf" srcId="{F2AF27C3-C4BF-4E8B-9F3D-25A9CDFF9D70}" destId="{ADCB175E-F1F9-4A3C-8BD7-A9CE6117F6DC}" srcOrd="16" destOrd="0" presId="urn:microsoft.com/office/officeart/2009/3/layout/RandomtoResultProcess"/>
    <dgm:cxn modelId="{76E439B7-3DF7-4D60-991A-5959D05218FB}" type="presParOf" srcId="{F2AF27C3-C4BF-4E8B-9F3D-25A9CDFF9D70}" destId="{EA366DCF-E4C8-468C-9E64-574CBBB5C81F}" srcOrd="17" destOrd="0" presId="urn:microsoft.com/office/officeart/2009/3/layout/RandomtoResultProcess"/>
    <dgm:cxn modelId="{BF0AE144-BAE2-44B4-8D14-FA7DD6A5D3E3}" type="presParOf" srcId="{F2AF27C3-C4BF-4E8B-9F3D-25A9CDFF9D70}" destId="{B162D74B-7CBD-49C7-AA16-8DDFB5493F10}" srcOrd="18" destOrd="0" presId="urn:microsoft.com/office/officeart/2009/3/layout/RandomtoResultProcess"/>
    <dgm:cxn modelId="{275B9041-B78A-4829-85C9-4B8185A492F7}" type="presParOf" srcId="{9E8530DB-E8D7-420D-836F-6685E446E387}" destId="{0D7C0C71-143B-48E9-AC82-CF4E2AB57571}" srcOrd="1" destOrd="0" presId="urn:microsoft.com/office/officeart/2009/3/layout/RandomtoResultProcess"/>
    <dgm:cxn modelId="{C067EAB4-17D7-4A68-A32E-50EC0F2501D6}" type="presParOf" srcId="{0D7C0C71-143B-48E9-AC82-CF4E2AB57571}" destId="{309A3256-B34B-40E6-BA6C-0E745CAE3E0B}" srcOrd="0" destOrd="0" presId="urn:microsoft.com/office/officeart/2009/3/layout/RandomtoResultProcess"/>
    <dgm:cxn modelId="{BDF26B34-7E85-4756-A8D7-53E831EBA670}" type="presParOf" srcId="{0D7C0C71-143B-48E9-AC82-CF4E2AB57571}" destId="{2C42CAEB-FB72-49C3-B1EA-42A1DB9BC39C}" srcOrd="1" destOrd="0" presId="urn:microsoft.com/office/officeart/2009/3/layout/RandomtoResultProcess"/>
    <dgm:cxn modelId="{D0D9970A-146D-6E4A-92E6-EDBF8DAAC453}" type="presParOf" srcId="{9E8530DB-E8D7-420D-836F-6685E446E387}" destId="{BF2D068E-B3C5-EB43-8CA3-5ABCE9A9C797}" srcOrd="2" destOrd="0" presId="urn:microsoft.com/office/officeart/2009/3/layout/RandomtoResultProcess"/>
    <dgm:cxn modelId="{31C548B0-23D6-AC4D-A928-396FFC551F11}" type="presParOf" srcId="{BF2D068E-B3C5-EB43-8CA3-5ABCE9A9C797}" destId="{EC676E14-8E44-C149-B8F1-6C729AE4CDFD}" srcOrd="0" destOrd="0" presId="urn:microsoft.com/office/officeart/2009/3/layout/RandomtoResultProcess"/>
    <dgm:cxn modelId="{6A0BE5F7-ABC6-724C-AD32-145362BD16B2}" type="presParOf" srcId="{BF2D068E-B3C5-EB43-8CA3-5ABCE9A9C797}" destId="{B23F05F9-D534-684A-AA55-1BA1D9D0F0CE}" srcOrd="1" destOrd="0" presId="urn:microsoft.com/office/officeart/2009/3/layout/RandomtoResultProcess"/>
    <dgm:cxn modelId="{908A815F-2CF4-D648-9B12-5F3A3FE08C5F}" type="presParOf" srcId="{9E8530DB-E8D7-420D-836F-6685E446E387}" destId="{A0D2AFFD-95A6-4544-A2D7-A586459DBC8C}" srcOrd="3" destOrd="0" presId="urn:microsoft.com/office/officeart/2009/3/layout/RandomtoResultProcess"/>
    <dgm:cxn modelId="{0EA6DFD2-6CDF-694E-9877-24DB1AA50540}" type="presParOf" srcId="{A0D2AFFD-95A6-4544-A2D7-A586459DBC8C}" destId="{D455F4F0-0AC7-A74A-93B7-65FF15404909}" srcOrd="0" destOrd="0" presId="urn:microsoft.com/office/officeart/2009/3/layout/RandomtoResultProcess"/>
    <dgm:cxn modelId="{E503E05B-1794-964A-9C97-3FE38C3C5172}" type="presParOf" srcId="{A0D2AFFD-95A6-4544-A2D7-A586459DBC8C}" destId="{FFAC4FAB-DBEE-744D-928F-9DFD0CF17E54}" srcOrd="1" destOrd="0" presId="urn:microsoft.com/office/officeart/2009/3/layout/RandomtoResultProcess"/>
    <dgm:cxn modelId="{91808606-0834-B446-A40C-2ADAA0D2F61D}" type="presParOf" srcId="{9E8530DB-E8D7-420D-836F-6685E446E387}" destId="{5B3D7967-85C6-1D4F-AD0D-ED41F0287F1E}" srcOrd="4" destOrd="0" presId="urn:microsoft.com/office/officeart/2009/3/layout/RandomtoResultProcess"/>
    <dgm:cxn modelId="{834D59B9-6FFA-DE4E-9B5F-21CF75CBD0BE}" type="presParOf" srcId="{5B3D7967-85C6-1D4F-AD0D-ED41F0287F1E}" destId="{3CDA3B4B-8F1F-2142-B597-A2770E9D13D1}" srcOrd="0" destOrd="0" presId="urn:microsoft.com/office/officeart/2009/3/layout/RandomtoResultProcess"/>
    <dgm:cxn modelId="{EC4155AB-E3F4-EF47-9E4B-22F3530A9E4C}" type="presParOf" srcId="{5B3D7967-85C6-1D4F-AD0D-ED41F0287F1E}" destId="{F75E92EF-510E-5A40-8E8B-CC235B695C3C}" srcOrd="1" destOrd="0" presId="urn:microsoft.com/office/officeart/2009/3/layout/RandomtoResul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DAC4A0-ED82-E44F-952B-CF0063E778A6}" type="doc">
      <dgm:prSet loTypeId="urn:microsoft.com/office/officeart/2005/8/layout/arrow1" loCatId="" qsTypeId="urn:microsoft.com/office/officeart/2005/8/quickstyle/simple1" qsCatId="simple" csTypeId="urn:microsoft.com/office/officeart/2005/8/colors/accent2_3" csCatId="accent2" phldr="1"/>
      <dgm:spPr/>
      <dgm:t>
        <a:bodyPr/>
        <a:lstStyle/>
        <a:p>
          <a:endParaRPr lang="en-US"/>
        </a:p>
      </dgm:t>
    </dgm:pt>
    <dgm:pt modelId="{FBB94319-40E9-8545-A5D3-7B3EB1C06B13}">
      <dgm:prSet phldrT="[Text]"/>
      <dgm:spPr/>
      <dgm:t>
        <a:bodyPr/>
        <a:lstStyle/>
        <a:p>
          <a:r>
            <a:rPr lang="en-US" altLang="zh-CN" dirty="0"/>
            <a:t>Match</a:t>
          </a:r>
          <a:endParaRPr lang="en-US" dirty="0"/>
        </a:p>
      </dgm:t>
    </dgm:pt>
    <dgm:pt modelId="{E24904EE-1ED4-0F49-BF16-9DEA51F54220}" type="parTrans" cxnId="{A522F785-696D-0A4D-A252-2663B46418DF}">
      <dgm:prSet/>
      <dgm:spPr/>
      <dgm:t>
        <a:bodyPr/>
        <a:lstStyle/>
        <a:p>
          <a:endParaRPr lang="en-US"/>
        </a:p>
      </dgm:t>
    </dgm:pt>
    <dgm:pt modelId="{5F5907C0-5B83-EF40-8964-1DC8ADB21D15}" type="sibTrans" cxnId="{A522F785-696D-0A4D-A252-2663B46418DF}">
      <dgm:prSet/>
      <dgm:spPr/>
      <dgm:t>
        <a:bodyPr/>
        <a:lstStyle/>
        <a:p>
          <a:endParaRPr lang="en-US"/>
        </a:p>
      </dgm:t>
    </dgm:pt>
    <dgm:pt modelId="{1E20F838-CE59-754D-9B2E-C0616C6C75E9}">
      <dgm:prSet phldrT="[Text]"/>
      <dgm:spPr/>
      <dgm:t>
        <a:bodyPr/>
        <a:lstStyle/>
        <a:p>
          <a:r>
            <a:rPr lang="en-US" altLang="zh-CN" dirty="0"/>
            <a:t>Aggregate</a:t>
          </a:r>
          <a:endParaRPr lang="en-US" dirty="0"/>
        </a:p>
      </dgm:t>
    </dgm:pt>
    <dgm:pt modelId="{A943F46A-AFBA-BB49-9F86-DC0110D9BCA4}" type="parTrans" cxnId="{7C9BEA8D-EA4C-3346-BB7A-1EC747B0D6FD}">
      <dgm:prSet/>
      <dgm:spPr/>
      <dgm:t>
        <a:bodyPr/>
        <a:lstStyle/>
        <a:p>
          <a:endParaRPr lang="en-US"/>
        </a:p>
      </dgm:t>
    </dgm:pt>
    <dgm:pt modelId="{DD6FF2C0-0E48-8347-B07E-1F175D1D8485}" type="sibTrans" cxnId="{7C9BEA8D-EA4C-3346-BB7A-1EC747B0D6FD}">
      <dgm:prSet/>
      <dgm:spPr/>
      <dgm:t>
        <a:bodyPr/>
        <a:lstStyle/>
        <a:p>
          <a:endParaRPr lang="en-US"/>
        </a:p>
      </dgm:t>
    </dgm:pt>
    <dgm:pt modelId="{76CC416E-7D3E-0441-9EA0-3F7D1A881E44}">
      <dgm:prSet/>
      <dgm:spPr/>
      <dgm:t>
        <a:bodyPr/>
        <a:lstStyle/>
        <a:p>
          <a:r>
            <a:rPr lang="en-US" dirty="0"/>
            <a:t>Real</a:t>
          </a:r>
          <a:r>
            <a:rPr lang="en-US" altLang="zh-CN" dirty="0"/>
            <a:t>-Time</a:t>
          </a:r>
          <a:r>
            <a:rPr lang="zh-CN" altLang="en-US" dirty="0"/>
            <a:t> </a:t>
          </a:r>
          <a:r>
            <a:rPr lang="en-US" altLang="zh-CN" dirty="0"/>
            <a:t>Data</a:t>
          </a:r>
          <a:r>
            <a:rPr lang="zh-CN" altLang="en-US" dirty="0"/>
            <a:t> </a:t>
          </a:r>
          <a:r>
            <a:rPr lang="en-US" altLang="zh-CN" dirty="0"/>
            <a:t>extract</a:t>
          </a:r>
          <a:endParaRPr lang="en-US" dirty="0"/>
        </a:p>
      </dgm:t>
    </dgm:pt>
    <dgm:pt modelId="{35BEED3A-E3D6-D049-BBD2-55529DDE0C31}" type="parTrans" cxnId="{20015BAE-4F2F-3946-896C-770ACA957FDD}">
      <dgm:prSet/>
      <dgm:spPr/>
      <dgm:t>
        <a:bodyPr/>
        <a:lstStyle/>
        <a:p>
          <a:endParaRPr lang="en-US"/>
        </a:p>
      </dgm:t>
    </dgm:pt>
    <dgm:pt modelId="{EC18CE44-432A-8346-8911-EA62494D1562}" type="sibTrans" cxnId="{20015BAE-4F2F-3946-896C-770ACA957FDD}">
      <dgm:prSet/>
      <dgm:spPr/>
      <dgm:t>
        <a:bodyPr/>
        <a:lstStyle/>
        <a:p>
          <a:endParaRPr lang="en-US"/>
        </a:p>
      </dgm:t>
    </dgm:pt>
    <dgm:pt modelId="{22EC8DAC-AA80-774D-9584-A92050A42A78}" type="pres">
      <dgm:prSet presAssocID="{A0DAC4A0-ED82-E44F-952B-CF0063E778A6}" presName="cycle" presStyleCnt="0">
        <dgm:presLayoutVars>
          <dgm:dir/>
          <dgm:resizeHandles val="exact"/>
        </dgm:presLayoutVars>
      </dgm:prSet>
      <dgm:spPr/>
      <dgm:t>
        <a:bodyPr/>
        <a:lstStyle/>
        <a:p>
          <a:endParaRPr lang="en-US"/>
        </a:p>
      </dgm:t>
    </dgm:pt>
    <dgm:pt modelId="{48A3D03D-0EA5-0649-99DA-CE2F53C98165}" type="pres">
      <dgm:prSet presAssocID="{76CC416E-7D3E-0441-9EA0-3F7D1A881E44}" presName="arrow" presStyleLbl="node1" presStyleIdx="0" presStyleCnt="3" custScaleY="108321">
        <dgm:presLayoutVars>
          <dgm:bulletEnabled val="1"/>
        </dgm:presLayoutVars>
      </dgm:prSet>
      <dgm:spPr/>
      <dgm:t>
        <a:bodyPr/>
        <a:lstStyle/>
        <a:p>
          <a:endParaRPr lang="en-US"/>
        </a:p>
      </dgm:t>
    </dgm:pt>
    <dgm:pt modelId="{63BC8B5C-8505-1D43-9832-132B8F844FDA}" type="pres">
      <dgm:prSet presAssocID="{1E20F838-CE59-754D-9B2E-C0616C6C75E9}" presName="arrow" presStyleLbl="node1" presStyleIdx="1" presStyleCnt="3" custAng="19800000" custScaleY="200171" custRadScaleRad="194633" custRadScaleInc="-13308">
        <dgm:presLayoutVars>
          <dgm:bulletEnabled val="1"/>
        </dgm:presLayoutVars>
      </dgm:prSet>
      <dgm:spPr/>
      <dgm:t>
        <a:bodyPr/>
        <a:lstStyle/>
        <a:p>
          <a:endParaRPr lang="en-US"/>
        </a:p>
      </dgm:t>
    </dgm:pt>
    <dgm:pt modelId="{5B32CE58-0AB6-064A-AB19-C854259E0148}" type="pres">
      <dgm:prSet presAssocID="{FBB94319-40E9-8545-A5D3-7B3EB1C06B13}" presName="arrow" presStyleLbl="node1" presStyleIdx="2" presStyleCnt="3" custAng="1800000" custScaleY="200171" custRadScaleRad="188757" custRadScaleInc="12201">
        <dgm:presLayoutVars>
          <dgm:bulletEnabled val="1"/>
        </dgm:presLayoutVars>
      </dgm:prSet>
      <dgm:spPr/>
      <dgm:t>
        <a:bodyPr/>
        <a:lstStyle/>
        <a:p>
          <a:endParaRPr lang="en-US"/>
        </a:p>
      </dgm:t>
    </dgm:pt>
  </dgm:ptLst>
  <dgm:cxnLst>
    <dgm:cxn modelId="{2551C8FF-01FA-B749-82D0-A90AEA5F1B45}" type="presOf" srcId="{A0DAC4A0-ED82-E44F-952B-CF0063E778A6}" destId="{22EC8DAC-AA80-774D-9584-A92050A42A78}" srcOrd="0" destOrd="0" presId="urn:microsoft.com/office/officeart/2005/8/layout/arrow1"/>
    <dgm:cxn modelId="{042FCCF3-0F0C-7443-A817-8AC9D817ED02}" type="presOf" srcId="{76CC416E-7D3E-0441-9EA0-3F7D1A881E44}" destId="{48A3D03D-0EA5-0649-99DA-CE2F53C98165}" srcOrd="0" destOrd="0" presId="urn:microsoft.com/office/officeart/2005/8/layout/arrow1"/>
    <dgm:cxn modelId="{8668BB2F-9533-8F42-8EC6-CDA3D62D086D}" type="presOf" srcId="{1E20F838-CE59-754D-9B2E-C0616C6C75E9}" destId="{63BC8B5C-8505-1D43-9832-132B8F844FDA}" srcOrd="0" destOrd="0" presId="urn:microsoft.com/office/officeart/2005/8/layout/arrow1"/>
    <dgm:cxn modelId="{A522F785-696D-0A4D-A252-2663B46418DF}" srcId="{A0DAC4A0-ED82-E44F-952B-CF0063E778A6}" destId="{FBB94319-40E9-8545-A5D3-7B3EB1C06B13}" srcOrd="2" destOrd="0" parTransId="{E24904EE-1ED4-0F49-BF16-9DEA51F54220}" sibTransId="{5F5907C0-5B83-EF40-8964-1DC8ADB21D15}"/>
    <dgm:cxn modelId="{2020AD7D-7194-BD46-9406-ED41E5DAB2A9}" type="presOf" srcId="{FBB94319-40E9-8545-A5D3-7B3EB1C06B13}" destId="{5B32CE58-0AB6-064A-AB19-C854259E0148}" srcOrd="0" destOrd="0" presId="urn:microsoft.com/office/officeart/2005/8/layout/arrow1"/>
    <dgm:cxn modelId="{20015BAE-4F2F-3946-896C-770ACA957FDD}" srcId="{A0DAC4A0-ED82-E44F-952B-CF0063E778A6}" destId="{76CC416E-7D3E-0441-9EA0-3F7D1A881E44}" srcOrd="0" destOrd="0" parTransId="{35BEED3A-E3D6-D049-BBD2-55529DDE0C31}" sibTransId="{EC18CE44-432A-8346-8911-EA62494D1562}"/>
    <dgm:cxn modelId="{7C9BEA8D-EA4C-3346-BB7A-1EC747B0D6FD}" srcId="{A0DAC4A0-ED82-E44F-952B-CF0063E778A6}" destId="{1E20F838-CE59-754D-9B2E-C0616C6C75E9}" srcOrd="1" destOrd="0" parTransId="{A943F46A-AFBA-BB49-9F86-DC0110D9BCA4}" sibTransId="{DD6FF2C0-0E48-8347-B07E-1F175D1D8485}"/>
    <dgm:cxn modelId="{DF07D229-2CE1-6E48-975C-20FF16DCD064}" type="presParOf" srcId="{22EC8DAC-AA80-774D-9584-A92050A42A78}" destId="{48A3D03D-0EA5-0649-99DA-CE2F53C98165}" srcOrd="0" destOrd="0" presId="urn:microsoft.com/office/officeart/2005/8/layout/arrow1"/>
    <dgm:cxn modelId="{8BD0F64D-3D8A-1047-A9ED-04AB75468819}" type="presParOf" srcId="{22EC8DAC-AA80-774D-9584-A92050A42A78}" destId="{63BC8B5C-8505-1D43-9832-132B8F844FDA}" srcOrd="1" destOrd="0" presId="urn:microsoft.com/office/officeart/2005/8/layout/arrow1"/>
    <dgm:cxn modelId="{691155A3-8BAC-E547-9B94-3515EE40CC1B}" type="presParOf" srcId="{22EC8DAC-AA80-774D-9584-A92050A42A78}" destId="{5B32CE58-0AB6-064A-AB19-C854259E0148}" srcOrd="2" destOrd="0" presId="urn:microsoft.com/office/officeart/2005/8/layout/arrow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FF7A8E-81E6-4011-BBE4-A34FEFD872CC}">
      <dsp:nvSpPr>
        <dsp:cNvPr id="0" name=""/>
        <dsp:cNvSpPr/>
      </dsp:nvSpPr>
      <dsp:spPr>
        <a:xfrm>
          <a:off x="121757" y="1264569"/>
          <a:ext cx="1808460" cy="595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a:solidFill>
                <a:srgbClr val="FF0000"/>
              </a:solidFill>
              <a:latin typeface="Georgia" panose="02040502050405020303" pitchFamily="18" charset="0"/>
            </a:rPr>
            <a:t>Privacy Data</a:t>
          </a:r>
        </a:p>
      </dsp:txBody>
      <dsp:txXfrm>
        <a:off x="121757" y="1264569"/>
        <a:ext cx="1808460" cy="595969"/>
      </dsp:txXfrm>
    </dsp:sp>
    <dsp:sp modelId="{4C25EB33-0CCA-45DF-88EF-B322ACBC3C19}">
      <dsp:nvSpPr>
        <dsp:cNvPr id="0" name=""/>
        <dsp:cNvSpPr/>
      </dsp:nvSpPr>
      <dsp:spPr>
        <a:xfrm>
          <a:off x="119702" y="1083312"/>
          <a:ext cx="143854" cy="14385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69E4FA7-5D39-4787-B644-D7F8C07F3592}">
      <dsp:nvSpPr>
        <dsp:cNvPr id="0" name=""/>
        <dsp:cNvSpPr/>
      </dsp:nvSpPr>
      <dsp:spPr>
        <a:xfrm>
          <a:off x="220401" y="881915"/>
          <a:ext cx="143854" cy="14385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66A5BB8-91EC-4FA8-B8B7-17FF56FFA677}">
      <dsp:nvSpPr>
        <dsp:cNvPr id="0" name=""/>
        <dsp:cNvSpPr/>
      </dsp:nvSpPr>
      <dsp:spPr>
        <a:xfrm>
          <a:off x="462077" y="922195"/>
          <a:ext cx="226057" cy="22605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7661A4C-2B21-4F9E-A068-A95532F87D08}">
      <dsp:nvSpPr>
        <dsp:cNvPr id="0" name=""/>
        <dsp:cNvSpPr/>
      </dsp:nvSpPr>
      <dsp:spPr>
        <a:xfrm>
          <a:off x="663473" y="700658"/>
          <a:ext cx="143854" cy="14385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A15A87-810A-448D-B0B6-E812AC14F369}">
      <dsp:nvSpPr>
        <dsp:cNvPr id="0" name=""/>
        <dsp:cNvSpPr/>
      </dsp:nvSpPr>
      <dsp:spPr>
        <a:xfrm>
          <a:off x="925289" y="620100"/>
          <a:ext cx="143854" cy="14385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D951E9-D154-4A04-B55A-DD6DDD14F6E5}">
      <dsp:nvSpPr>
        <dsp:cNvPr id="0" name=""/>
        <dsp:cNvSpPr/>
      </dsp:nvSpPr>
      <dsp:spPr>
        <a:xfrm>
          <a:off x="1247524" y="761077"/>
          <a:ext cx="143854" cy="14385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84FDCF-4CE6-407D-B473-69A2A29C9C48}">
      <dsp:nvSpPr>
        <dsp:cNvPr id="0" name=""/>
        <dsp:cNvSpPr/>
      </dsp:nvSpPr>
      <dsp:spPr>
        <a:xfrm>
          <a:off x="1448921" y="861776"/>
          <a:ext cx="226057" cy="22605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5A8CE9F-DCE1-411A-BFD6-87A1A4F0C9FE}">
      <dsp:nvSpPr>
        <dsp:cNvPr id="0" name=""/>
        <dsp:cNvSpPr/>
      </dsp:nvSpPr>
      <dsp:spPr>
        <a:xfrm>
          <a:off x="1730876" y="1083312"/>
          <a:ext cx="143854" cy="14385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29D7966-7540-407A-8888-9F50AE29A0E2}">
      <dsp:nvSpPr>
        <dsp:cNvPr id="0" name=""/>
        <dsp:cNvSpPr/>
      </dsp:nvSpPr>
      <dsp:spPr>
        <a:xfrm>
          <a:off x="1851714" y="1304848"/>
          <a:ext cx="143854" cy="14385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C07B433-0054-408A-835E-65D367DC5ABA}">
      <dsp:nvSpPr>
        <dsp:cNvPr id="0" name=""/>
        <dsp:cNvSpPr/>
      </dsp:nvSpPr>
      <dsp:spPr>
        <a:xfrm>
          <a:off x="804451" y="881915"/>
          <a:ext cx="369912" cy="36991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74ED8B-B4C4-4241-9BFE-8CAE1D4F67BD}">
      <dsp:nvSpPr>
        <dsp:cNvPr id="0" name=""/>
        <dsp:cNvSpPr/>
      </dsp:nvSpPr>
      <dsp:spPr>
        <a:xfrm>
          <a:off x="19004" y="1647223"/>
          <a:ext cx="143854" cy="14385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EAA0DA-515A-48A1-A0F5-244480375512}">
      <dsp:nvSpPr>
        <dsp:cNvPr id="0" name=""/>
        <dsp:cNvSpPr/>
      </dsp:nvSpPr>
      <dsp:spPr>
        <a:xfrm>
          <a:off x="139842" y="1828480"/>
          <a:ext cx="226057" cy="22605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E93FF8-2F9B-4B82-97D7-E3D378667676}">
      <dsp:nvSpPr>
        <dsp:cNvPr id="0" name=""/>
        <dsp:cNvSpPr/>
      </dsp:nvSpPr>
      <dsp:spPr>
        <a:xfrm>
          <a:off x="441937" y="1989597"/>
          <a:ext cx="328810" cy="32881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02317D-74E7-4BB7-A8A3-36057965F3B0}">
      <dsp:nvSpPr>
        <dsp:cNvPr id="0" name=""/>
        <dsp:cNvSpPr/>
      </dsp:nvSpPr>
      <dsp:spPr>
        <a:xfrm>
          <a:off x="864870" y="2251413"/>
          <a:ext cx="143854" cy="14385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74D932-CFEE-45CD-904A-D4FDEB8FD4EF}">
      <dsp:nvSpPr>
        <dsp:cNvPr id="0" name=""/>
        <dsp:cNvSpPr/>
      </dsp:nvSpPr>
      <dsp:spPr>
        <a:xfrm>
          <a:off x="945429" y="1989597"/>
          <a:ext cx="226057" cy="22605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CB175E-F1F9-4A3C-8BD7-A9CE6117F6DC}">
      <dsp:nvSpPr>
        <dsp:cNvPr id="0" name=""/>
        <dsp:cNvSpPr/>
      </dsp:nvSpPr>
      <dsp:spPr>
        <a:xfrm>
          <a:off x="1146826" y="2271553"/>
          <a:ext cx="143854" cy="14385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A366DCF-E4C8-468C-9E64-574CBBB5C81F}">
      <dsp:nvSpPr>
        <dsp:cNvPr id="0" name=""/>
        <dsp:cNvSpPr/>
      </dsp:nvSpPr>
      <dsp:spPr>
        <a:xfrm>
          <a:off x="1328083" y="1949318"/>
          <a:ext cx="328810" cy="32881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162D74B-7CBD-49C7-AA16-8DDFB5493F10}">
      <dsp:nvSpPr>
        <dsp:cNvPr id="0" name=""/>
        <dsp:cNvSpPr/>
      </dsp:nvSpPr>
      <dsp:spPr>
        <a:xfrm>
          <a:off x="1771155" y="1868759"/>
          <a:ext cx="226057" cy="22605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9A3256-B34B-40E6-BA6C-0E745CAE3E0B}">
      <dsp:nvSpPr>
        <dsp:cNvPr id="0" name=""/>
        <dsp:cNvSpPr/>
      </dsp:nvSpPr>
      <dsp:spPr>
        <a:xfrm>
          <a:off x="1997213" y="921860"/>
          <a:ext cx="663898" cy="1267455"/>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C676E14-8E44-C149-B8F1-6C729AE4CDFD}">
      <dsp:nvSpPr>
        <dsp:cNvPr id="0" name=""/>
        <dsp:cNvSpPr/>
      </dsp:nvSpPr>
      <dsp:spPr>
        <a:xfrm>
          <a:off x="2661112" y="922475"/>
          <a:ext cx="1810633" cy="12674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150000"/>
            </a:lnSpc>
            <a:spcBef>
              <a:spcPct val="0"/>
            </a:spcBef>
            <a:spcAft>
              <a:spcPct val="35000"/>
            </a:spcAft>
          </a:pPr>
          <a:r>
            <a:rPr lang="en-US" sz="2000" b="1" i="1" kern="1200" dirty="0" err="1">
              <a:solidFill>
                <a:schemeClr val="accent1">
                  <a:lumMod val="50000"/>
                </a:schemeClr>
              </a:solidFill>
              <a:latin typeface="Georgia" panose="02040502050405020303" pitchFamily="18" charset="0"/>
            </a:rPr>
            <a:t>BlockDB</a:t>
          </a:r>
          <a:r>
            <a:rPr lang="en-US" sz="2000" b="1" i="1" kern="1200" dirty="0">
              <a:solidFill>
                <a:schemeClr val="accent1">
                  <a:lumMod val="50000"/>
                </a:schemeClr>
              </a:solidFill>
              <a:latin typeface="Georgia" panose="02040502050405020303" pitchFamily="18" charset="0"/>
            </a:rPr>
            <a:t/>
          </a:r>
          <a:br>
            <a:rPr lang="en-US" sz="2000" b="1" i="1" kern="1200" dirty="0">
              <a:solidFill>
                <a:schemeClr val="accent1">
                  <a:lumMod val="50000"/>
                </a:schemeClr>
              </a:solidFill>
              <a:latin typeface="Georgia" panose="02040502050405020303" pitchFamily="18" charset="0"/>
            </a:rPr>
          </a:br>
          <a:r>
            <a:rPr lang="en-US" sz="2000" b="1" i="1" kern="1200" dirty="0">
              <a:solidFill>
                <a:schemeClr val="accent1">
                  <a:lumMod val="50000"/>
                </a:schemeClr>
              </a:solidFill>
              <a:latin typeface="Georgia" panose="02040502050405020303" pitchFamily="18" charset="0"/>
            </a:rPr>
            <a:t>by</a:t>
          </a:r>
          <a:br>
            <a:rPr lang="en-US" sz="2000" b="1" i="1" kern="1200" dirty="0">
              <a:solidFill>
                <a:schemeClr val="accent1">
                  <a:lumMod val="50000"/>
                </a:schemeClr>
              </a:solidFill>
              <a:latin typeface="Georgia" panose="02040502050405020303" pitchFamily="18" charset="0"/>
            </a:rPr>
          </a:br>
          <a:r>
            <a:rPr lang="en-US" sz="2000" b="1" i="1" kern="1200" dirty="0" err="1">
              <a:solidFill>
                <a:schemeClr val="accent1">
                  <a:lumMod val="50000"/>
                </a:schemeClr>
              </a:solidFill>
              <a:latin typeface="Georgia" panose="02040502050405020303" pitchFamily="18" charset="0"/>
            </a:rPr>
            <a:t>CARLab</a:t>
          </a:r>
          <a:endParaRPr lang="en-US" sz="2000" b="1" i="1" kern="1200" dirty="0">
            <a:solidFill>
              <a:schemeClr val="accent1">
                <a:lumMod val="50000"/>
              </a:schemeClr>
            </a:solidFill>
            <a:latin typeface="Georgia" panose="02040502050405020303" pitchFamily="18" charset="0"/>
          </a:endParaRPr>
        </a:p>
      </dsp:txBody>
      <dsp:txXfrm>
        <a:off x="2661112" y="922475"/>
        <a:ext cx="1810633" cy="1267443"/>
      </dsp:txXfrm>
    </dsp:sp>
    <dsp:sp modelId="{D455F4F0-0AC7-A74A-93B7-65FF15404909}">
      <dsp:nvSpPr>
        <dsp:cNvPr id="0" name=""/>
        <dsp:cNvSpPr/>
      </dsp:nvSpPr>
      <dsp:spPr>
        <a:xfrm>
          <a:off x="4471745" y="921860"/>
          <a:ext cx="663898" cy="1267455"/>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CDA3B4B-8F1F-2142-B597-A2770E9D13D1}">
      <dsp:nvSpPr>
        <dsp:cNvPr id="0" name=""/>
        <dsp:cNvSpPr/>
      </dsp:nvSpPr>
      <dsp:spPr>
        <a:xfrm>
          <a:off x="5135644" y="817115"/>
          <a:ext cx="2532933" cy="153903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en-US" sz="2000" b="1" kern="1200" dirty="0">
              <a:solidFill>
                <a:schemeClr val="tx1"/>
              </a:solidFill>
              <a:latin typeface="Georgia" panose="02040502050405020303" pitchFamily="18" charset="0"/>
            </a:rPr>
            <a:t>Untraceable</a:t>
          </a:r>
          <a:br>
            <a:rPr lang="en-US" sz="2000" b="1" kern="1200" dirty="0">
              <a:solidFill>
                <a:schemeClr val="tx1"/>
              </a:solidFill>
              <a:latin typeface="Georgia" panose="02040502050405020303" pitchFamily="18" charset="0"/>
            </a:rPr>
          </a:br>
          <a:r>
            <a:rPr lang="en-US" sz="2000" b="1" kern="1200" dirty="0">
              <a:solidFill>
                <a:schemeClr val="tx1"/>
              </a:solidFill>
              <a:latin typeface="Georgia" panose="02040502050405020303" pitchFamily="18" charset="0"/>
            </a:rPr>
            <a:t>/ Secured Form</a:t>
          </a:r>
        </a:p>
      </dsp:txBody>
      <dsp:txXfrm>
        <a:off x="5506583" y="1042502"/>
        <a:ext cx="1791055" cy="10882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A3D03D-0EA5-0649-99DA-CE2F53C98165}">
      <dsp:nvSpPr>
        <dsp:cNvPr id="0" name=""/>
        <dsp:cNvSpPr/>
      </dsp:nvSpPr>
      <dsp:spPr>
        <a:xfrm>
          <a:off x="1651081" y="-172797"/>
          <a:ext cx="637732" cy="690797"/>
        </a:xfrm>
        <a:prstGeom prst="upArrow">
          <a:avLst>
            <a:gd name="adj1" fmla="val 50000"/>
            <a:gd name="adj2" fmla="val 35000"/>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672" tIns="42672" rIns="42672" bIns="42672" numCol="1" spcCol="1270" anchor="ctr" anchorCtr="0">
          <a:noAutofit/>
        </a:bodyPr>
        <a:lstStyle/>
        <a:p>
          <a:pPr lvl="0" algn="ctr" defTabSz="266700">
            <a:lnSpc>
              <a:spcPct val="90000"/>
            </a:lnSpc>
            <a:spcBef>
              <a:spcPct val="0"/>
            </a:spcBef>
            <a:spcAft>
              <a:spcPct val="35000"/>
            </a:spcAft>
          </a:pPr>
          <a:r>
            <a:rPr lang="en-US" sz="600" kern="1200" dirty="0"/>
            <a:t>Real</a:t>
          </a:r>
          <a:r>
            <a:rPr lang="en-US" altLang="zh-CN" sz="600" kern="1200" dirty="0"/>
            <a:t>-Time</a:t>
          </a:r>
          <a:r>
            <a:rPr lang="zh-CN" altLang="en-US" sz="600" kern="1200" dirty="0"/>
            <a:t> </a:t>
          </a:r>
          <a:r>
            <a:rPr lang="en-US" altLang="zh-CN" sz="600" kern="1200" dirty="0"/>
            <a:t>Data</a:t>
          </a:r>
          <a:r>
            <a:rPr lang="zh-CN" altLang="en-US" sz="600" kern="1200" dirty="0"/>
            <a:t> </a:t>
          </a:r>
          <a:r>
            <a:rPr lang="en-US" altLang="zh-CN" sz="600" kern="1200" dirty="0"/>
            <a:t>extract</a:t>
          </a:r>
          <a:endParaRPr lang="en-US" sz="600" kern="1200" dirty="0"/>
        </a:p>
      </dsp:txBody>
      <dsp:txXfrm>
        <a:off x="1810514" y="-61194"/>
        <a:ext cx="318866" cy="579194"/>
      </dsp:txXfrm>
    </dsp:sp>
    <dsp:sp modelId="{63BC8B5C-8505-1D43-9832-132B8F844FDA}">
      <dsp:nvSpPr>
        <dsp:cNvPr id="0" name=""/>
        <dsp:cNvSpPr/>
      </dsp:nvSpPr>
      <dsp:spPr>
        <a:xfrm rot="5400000">
          <a:off x="2455085" y="161027"/>
          <a:ext cx="637732" cy="1276554"/>
        </a:xfrm>
        <a:prstGeom prst="upArrow">
          <a:avLst>
            <a:gd name="adj1" fmla="val 50000"/>
            <a:gd name="adj2" fmla="val 35000"/>
          </a:avLst>
        </a:prstGeom>
        <a:solidFill>
          <a:schemeClr val="accent2">
            <a:shade val="80000"/>
            <a:hueOff val="0"/>
            <a:satOff val="-14010"/>
            <a:lumOff val="15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672" tIns="42672" rIns="42672" bIns="42672" numCol="1" spcCol="1270" anchor="ctr" anchorCtr="0">
          <a:noAutofit/>
        </a:bodyPr>
        <a:lstStyle/>
        <a:p>
          <a:pPr lvl="0" algn="ctr" defTabSz="266700">
            <a:lnSpc>
              <a:spcPct val="90000"/>
            </a:lnSpc>
            <a:spcBef>
              <a:spcPct val="0"/>
            </a:spcBef>
            <a:spcAft>
              <a:spcPct val="35000"/>
            </a:spcAft>
          </a:pPr>
          <a:r>
            <a:rPr lang="en-US" altLang="zh-CN" sz="600" kern="1200" dirty="0"/>
            <a:t>Aggregate</a:t>
          </a:r>
          <a:endParaRPr lang="en-US" sz="600" kern="1200" dirty="0"/>
        </a:p>
      </dsp:txBody>
      <dsp:txXfrm rot="-5400000">
        <a:off x="2135675" y="639871"/>
        <a:ext cx="1164951" cy="318866"/>
      </dsp:txXfrm>
    </dsp:sp>
    <dsp:sp modelId="{5B32CE58-0AB6-064A-AB19-C854259E0148}">
      <dsp:nvSpPr>
        <dsp:cNvPr id="0" name=""/>
        <dsp:cNvSpPr/>
      </dsp:nvSpPr>
      <dsp:spPr>
        <a:xfrm rot="16200000">
          <a:off x="876078" y="172985"/>
          <a:ext cx="637732" cy="1276554"/>
        </a:xfrm>
        <a:prstGeom prst="upArrow">
          <a:avLst>
            <a:gd name="adj1" fmla="val 50000"/>
            <a:gd name="adj2" fmla="val 35000"/>
          </a:avLst>
        </a:prstGeom>
        <a:solidFill>
          <a:schemeClr val="accent2">
            <a:shade val="80000"/>
            <a:hueOff val="0"/>
            <a:satOff val="-28019"/>
            <a:lumOff val="31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672" tIns="42672" rIns="42672" bIns="42672" numCol="1" spcCol="1270" anchor="ctr" anchorCtr="0">
          <a:noAutofit/>
        </a:bodyPr>
        <a:lstStyle/>
        <a:p>
          <a:pPr lvl="0" algn="ctr" defTabSz="266700">
            <a:lnSpc>
              <a:spcPct val="90000"/>
            </a:lnSpc>
            <a:spcBef>
              <a:spcPct val="0"/>
            </a:spcBef>
            <a:spcAft>
              <a:spcPct val="35000"/>
            </a:spcAft>
          </a:pPr>
          <a:r>
            <a:rPr lang="en-US" altLang="zh-CN" sz="600" kern="1200" dirty="0"/>
            <a:t>Match</a:t>
          </a:r>
          <a:endParaRPr lang="en-US" sz="600" kern="1200" dirty="0"/>
        </a:p>
      </dsp:txBody>
      <dsp:txXfrm rot="5400000">
        <a:off x="668271" y="651829"/>
        <a:ext cx="1164951" cy="318866"/>
      </dsp:txXfrm>
    </dsp:sp>
  </dsp:spTree>
</dsp:drawing>
</file>

<file path=ppt/diagrams/layout1.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8A12B76-63E9-41E9-8640-D1F66CE4CAC0}" type="datetimeFigureOut">
              <a:rPr lang="zh-TW" altLang="en-US" smtClean="0"/>
              <a:pPr/>
              <a:t>2019/3/21</a:t>
            </a:fld>
            <a:endParaRPr lang="zh-TW"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F76BF04-D879-4927-870D-98977FECB466}" type="slidenum">
              <a:rPr lang="zh-TW" altLang="en-US" smtClean="0"/>
              <a:pPr/>
              <a:t>‹#›</a:t>
            </a:fld>
            <a:endParaRPr lang="zh-TW" altLang="en-US"/>
          </a:p>
        </p:txBody>
      </p:sp>
    </p:spTree>
    <p:extLst>
      <p:ext uri="{BB962C8B-B14F-4D97-AF65-F5344CB8AC3E}">
        <p14:creationId xmlns:p14="http://schemas.microsoft.com/office/powerpoint/2010/main" val="18726671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65BF6-8553-4768-8784-72DDA9D0AE14}" type="slidenum">
              <a:rPr lang="en-US" smtClean="0"/>
              <a:t>32</a:t>
            </a:fld>
            <a:endParaRPr lang="en-US"/>
          </a:p>
        </p:txBody>
      </p:sp>
    </p:spTree>
    <p:extLst>
      <p:ext uri="{BB962C8B-B14F-4D97-AF65-F5344CB8AC3E}">
        <p14:creationId xmlns:p14="http://schemas.microsoft.com/office/powerpoint/2010/main" val="2257157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2400" b="1" dirty="0">
                <a:solidFill>
                  <a:srgbClr val="C00000"/>
                </a:solidFill>
                <a:latin typeface="Times New Roman" charset="0"/>
                <a:cs typeface="Times New Roman" charset="0"/>
              </a:rPr>
              <a:t>For</a:t>
            </a:r>
            <a:r>
              <a:rPr lang="zh-CN" altLang="en-US" sz="2400" b="1" dirty="0">
                <a:solidFill>
                  <a:srgbClr val="C00000"/>
                </a:solidFill>
                <a:latin typeface="Times New Roman" charset="0"/>
                <a:cs typeface="Times New Roman" charset="0"/>
              </a:rPr>
              <a:t> </a:t>
            </a:r>
            <a:r>
              <a:rPr lang="en-US" altLang="zh-CN" sz="2400" b="1" dirty="0">
                <a:solidFill>
                  <a:srgbClr val="C00000"/>
                </a:solidFill>
                <a:latin typeface="Times New Roman" charset="0"/>
                <a:cs typeface="Times New Roman" charset="0"/>
              </a:rPr>
              <a:t>each</a:t>
            </a:r>
            <a:r>
              <a:rPr lang="zh-CN" altLang="en-US" sz="2400" b="1" dirty="0">
                <a:solidFill>
                  <a:srgbClr val="C00000"/>
                </a:solidFill>
                <a:latin typeface="Times New Roman" charset="0"/>
                <a:cs typeface="Times New Roman" charset="0"/>
              </a:rPr>
              <a:t> </a:t>
            </a:r>
            <a:r>
              <a:rPr lang="en-US" altLang="zh-CN" sz="2400" b="1" dirty="0">
                <a:solidFill>
                  <a:srgbClr val="C00000"/>
                </a:solidFill>
                <a:latin typeface="Times New Roman" charset="0"/>
                <a:cs typeface="Times New Roman" charset="0"/>
              </a:rPr>
              <a:t>audit</a:t>
            </a:r>
            <a:r>
              <a:rPr lang="zh-CN" altLang="en-US" sz="2400" b="1" dirty="0">
                <a:solidFill>
                  <a:srgbClr val="C00000"/>
                </a:solidFill>
                <a:latin typeface="Times New Roman" charset="0"/>
                <a:cs typeface="Times New Roman" charset="0"/>
              </a:rPr>
              <a:t> </a:t>
            </a:r>
            <a:r>
              <a:rPr lang="en-US" altLang="zh-CN" sz="2400" b="1" dirty="0">
                <a:solidFill>
                  <a:srgbClr val="C00000"/>
                </a:solidFill>
                <a:latin typeface="Times New Roman" charset="0"/>
                <a:cs typeface="Times New Roman" charset="0"/>
              </a:rPr>
              <a:t>phase:</a:t>
            </a:r>
            <a:endParaRPr lang="en-US" sz="2400" b="1" dirty="0">
              <a:solidFill>
                <a:srgbClr val="C00000"/>
              </a:solidFill>
              <a:latin typeface="Times New Roman" charset="0"/>
              <a:cs typeface="Times New Roman" charset="0"/>
            </a:endParaRPr>
          </a:p>
          <a:p>
            <a:pPr marL="342900" lvl="0" indent="-342900">
              <a:buFont typeface="Arial" panose="020B0604020202020204" pitchFamily="34" charset="0"/>
              <a:buChar char="•"/>
            </a:pPr>
            <a:r>
              <a:rPr lang="en-US" altLang="zh-CN" sz="2000" dirty="0">
                <a:latin typeface="Times New Roman" panose="02020603050405020304" pitchFamily="18" charset="0"/>
                <a:ea typeface="DengXian" panose="02010600030101010101" pitchFamily="2" charset="-122"/>
                <a:cs typeface="Times New Roman" panose="02020603050405020304" pitchFamily="18" charset="0"/>
              </a:rPr>
              <a:t>Where</a:t>
            </a:r>
            <a:r>
              <a:rPr lang="en-US" sz="2000" dirty="0">
                <a:latin typeface="Times New Roman" panose="02020603050405020304" pitchFamily="18" charset="0"/>
                <a:ea typeface="DengXian" panose="02010600030101010101" pitchFamily="2" charset="-122"/>
                <a:cs typeface="Times New Roman" panose="02020603050405020304" pitchFamily="18" charset="0"/>
              </a:rPr>
              <a:t> to use the proposed cognitive assistant and </a:t>
            </a:r>
            <a:r>
              <a:rPr lang="en-US" altLang="zh-CN" sz="2000" dirty="0">
                <a:latin typeface="Times New Roman" panose="02020603050405020304" pitchFamily="18" charset="0"/>
                <a:ea typeface="DengXian" panose="02010600030101010101" pitchFamily="2" charset="-122"/>
                <a:cs typeface="Times New Roman" panose="02020603050405020304" pitchFamily="18" charset="0"/>
              </a:rPr>
              <a:t>who</a:t>
            </a:r>
            <a:r>
              <a:rPr lang="zh-CN" altLang="en-US" sz="2000" dirty="0">
                <a:latin typeface="Times New Roman" panose="02020603050405020304" pitchFamily="18" charset="0"/>
                <a:ea typeface="DengXian" panose="02010600030101010101" pitchFamily="2" charset="-122"/>
                <a:cs typeface="Times New Roman" panose="02020603050405020304" pitchFamily="18" charset="0"/>
              </a:rPr>
              <a:t> </a:t>
            </a:r>
            <a:r>
              <a:rPr lang="en-US" altLang="zh-CN" sz="2000" dirty="0">
                <a:latin typeface="Times New Roman" panose="02020603050405020304" pitchFamily="18" charset="0"/>
                <a:ea typeface="DengXian" panose="02010600030101010101" pitchFamily="2" charset="-122"/>
                <a:cs typeface="Times New Roman" panose="02020603050405020304" pitchFamily="18" charset="0"/>
              </a:rPr>
              <a:t>are</a:t>
            </a:r>
            <a:r>
              <a:rPr lang="zh-CN" altLang="en-US" sz="2000" dirty="0">
                <a:latin typeface="Times New Roman" panose="02020603050405020304" pitchFamily="18" charset="0"/>
                <a:ea typeface="DengXian" panose="02010600030101010101" pitchFamily="2" charset="-122"/>
                <a:cs typeface="Times New Roman" panose="02020603050405020304" pitchFamily="18" charset="0"/>
              </a:rPr>
              <a:t> </a:t>
            </a:r>
            <a:r>
              <a:rPr lang="en-US" altLang="zh-CN" sz="2000" dirty="0">
                <a:latin typeface="Times New Roman" panose="02020603050405020304" pitchFamily="18" charset="0"/>
                <a:ea typeface="DengXian" panose="02010600030101010101" pitchFamily="2" charset="-122"/>
                <a:cs typeface="Times New Roman" panose="02020603050405020304" pitchFamily="18" charset="0"/>
              </a:rPr>
              <a:t>the</a:t>
            </a:r>
            <a:r>
              <a:rPr lang="zh-CN" altLang="en-US" sz="2000" dirty="0">
                <a:latin typeface="Times New Roman" panose="02020603050405020304" pitchFamily="18" charset="0"/>
                <a:ea typeface="DengXian" panose="02010600030101010101" pitchFamily="2" charset="-122"/>
                <a:cs typeface="Times New Roman" panose="02020603050405020304" pitchFamily="18" charset="0"/>
              </a:rPr>
              <a:t> </a:t>
            </a:r>
            <a:r>
              <a:rPr lang="en-US" sz="2000" dirty="0">
                <a:latin typeface="Times New Roman" panose="02020603050405020304" pitchFamily="18" charset="0"/>
                <a:ea typeface="DengXian" panose="02010600030101010101" pitchFamily="2" charset="-122"/>
                <a:cs typeface="Times New Roman" panose="02020603050405020304" pitchFamily="18" charset="0"/>
              </a:rPr>
              <a:t>users</a:t>
            </a:r>
            <a:r>
              <a:rPr lang="en-US" altLang="zh-CN" sz="2000" dirty="0">
                <a:latin typeface="Times New Roman" panose="02020603050405020304" pitchFamily="18" charset="0"/>
                <a:ea typeface="DengXian" panose="02010600030101010101" pitchFamily="2" charset="-122"/>
                <a:cs typeface="Times New Roman" panose="02020603050405020304" pitchFamily="18" charset="0"/>
              </a:rPr>
              <a:t>?</a:t>
            </a:r>
          </a:p>
          <a:p>
            <a:pPr marL="342900" lvl="0" indent="-342900">
              <a:buFont typeface="Arial" panose="020B0604020202020204" pitchFamily="34" charset="0"/>
              <a:buChar char="•"/>
            </a:pPr>
            <a:endParaRPr lang="en-US" sz="2000" dirty="0">
              <a:latin typeface="Times New Roman" panose="02020603050405020304" pitchFamily="18" charset="0"/>
              <a:ea typeface="DengXian" panose="02010600030101010101" pitchFamily="2" charset="-122"/>
              <a:cs typeface="Times New Roman" panose="02020603050405020304" pitchFamily="18" charset="0"/>
            </a:endParaRPr>
          </a:p>
          <a:p>
            <a:pPr marL="342900" lvl="0" indent="-342900">
              <a:buFont typeface="Arial" panose="020B0604020202020204" pitchFamily="34" charset="0"/>
              <a:buChar char="•"/>
            </a:pPr>
            <a:r>
              <a:rPr lang="en-US" altLang="zh-CN" sz="2000" dirty="0">
                <a:latin typeface="Times New Roman" panose="02020603050405020304" pitchFamily="18" charset="0"/>
                <a:ea typeface="DengXian" panose="02010600030101010101" pitchFamily="2" charset="-122"/>
                <a:cs typeface="Times New Roman" panose="02020603050405020304" pitchFamily="18" charset="0"/>
              </a:rPr>
              <a:t>Where</a:t>
            </a:r>
            <a:r>
              <a:rPr lang="en-US" sz="2000" dirty="0">
                <a:latin typeface="Times New Roman" panose="02020603050405020304" pitchFamily="18" charset="0"/>
                <a:ea typeface="DengXian" panose="02010600030101010101" pitchFamily="2" charset="-122"/>
                <a:cs typeface="Times New Roman" panose="02020603050405020304" pitchFamily="18" charset="0"/>
              </a:rPr>
              <a:t> to apply the proposed NLP</a:t>
            </a:r>
            <a:r>
              <a:rPr lang="zh-CN" altLang="en-US" sz="2000" dirty="0">
                <a:latin typeface="Times New Roman" panose="02020603050405020304" pitchFamily="18" charset="0"/>
                <a:ea typeface="DengXian" panose="02010600030101010101" pitchFamily="2" charset="-122"/>
                <a:cs typeface="Times New Roman" panose="02020603050405020304" pitchFamily="18" charset="0"/>
              </a:rPr>
              <a:t> </a:t>
            </a:r>
            <a:r>
              <a:rPr lang="en-US" sz="2000" dirty="0">
                <a:latin typeface="Times New Roman" panose="02020603050405020304" pitchFamily="18" charset="0"/>
                <a:ea typeface="DengXian" panose="02010600030101010101" pitchFamily="2" charset="-122"/>
                <a:cs typeface="Times New Roman" panose="02020603050405020304" pitchFamily="18" charset="0"/>
              </a:rPr>
              <a:t>conversation analysis framework</a:t>
            </a:r>
            <a:r>
              <a:rPr lang="en-US" altLang="zh-CN" sz="2000" dirty="0">
                <a:latin typeface="Times New Roman" panose="02020603050405020304" pitchFamily="18" charset="0"/>
                <a:ea typeface="DengXian" panose="02010600030101010101" pitchFamily="2" charset="-122"/>
                <a:cs typeface="Times New Roman" panose="02020603050405020304" pitchFamily="18" charset="0"/>
              </a:rPr>
              <a:t>?</a:t>
            </a:r>
          </a:p>
          <a:p>
            <a:pPr marL="342900" lvl="0" indent="-342900">
              <a:buFont typeface="Arial" panose="020B0604020202020204" pitchFamily="34" charset="0"/>
              <a:buChar char="•"/>
            </a:pPr>
            <a:endParaRPr lang="en-US" sz="2000" dirty="0">
              <a:latin typeface="Times New Roman" panose="02020603050405020304" pitchFamily="18" charset="0"/>
              <a:ea typeface="DengXian" panose="02010600030101010101" pitchFamily="2" charset="-122"/>
              <a:cs typeface="Times New Roman" panose="02020603050405020304" pitchFamily="18" charset="0"/>
            </a:endParaRPr>
          </a:p>
          <a:p>
            <a:pPr marL="342900" lvl="0" indent="-342900">
              <a:buFont typeface="Arial" panose="020B0604020202020204" pitchFamily="34" charset="0"/>
              <a:buChar char="•"/>
            </a:pPr>
            <a:r>
              <a:rPr lang="en-US" altLang="zh-CN" sz="2000" dirty="0">
                <a:latin typeface="Times New Roman" panose="02020603050405020304" pitchFamily="18" charset="0"/>
                <a:ea typeface="DengXian" panose="02010600030101010101" pitchFamily="2" charset="-122"/>
                <a:cs typeface="Times New Roman" panose="02020603050405020304" pitchFamily="18" charset="0"/>
              </a:rPr>
              <a:t>How</a:t>
            </a:r>
            <a:r>
              <a:rPr lang="zh-CN" altLang="en-US" sz="2000" dirty="0">
                <a:latin typeface="Times New Roman" panose="02020603050405020304" pitchFamily="18" charset="0"/>
                <a:ea typeface="DengXian" panose="02010600030101010101" pitchFamily="2" charset="-122"/>
                <a:cs typeface="Times New Roman" panose="02020603050405020304" pitchFamily="18" charset="0"/>
              </a:rPr>
              <a:t> </a:t>
            </a:r>
            <a:r>
              <a:rPr lang="en-US" altLang="zh-CN" sz="2000" dirty="0">
                <a:latin typeface="Times New Roman" panose="02020603050405020304" pitchFamily="18" charset="0"/>
                <a:ea typeface="DengXian" panose="02010600030101010101" pitchFamily="2" charset="-122"/>
                <a:cs typeface="Times New Roman" panose="02020603050405020304" pitchFamily="18" charset="0"/>
              </a:rPr>
              <a:t>to</a:t>
            </a:r>
            <a:r>
              <a:rPr lang="zh-CN" altLang="en-US" sz="2000" dirty="0">
                <a:latin typeface="Times New Roman" panose="02020603050405020304" pitchFamily="18" charset="0"/>
                <a:ea typeface="DengXian" panose="02010600030101010101" pitchFamily="2" charset="-122"/>
                <a:cs typeface="Times New Roman" panose="02020603050405020304" pitchFamily="18" charset="0"/>
              </a:rPr>
              <a:t> </a:t>
            </a:r>
            <a:r>
              <a:rPr lang="en-US" altLang="zh-CN" sz="2000" dirty="0">
                <a:latin typeface="Times New Roman" panose="02020603050405020304" pitchFamily="18" charset="0"/>
                <a:ea typeface="DengXian" panose="02010600030101010101" pitchFamily="2" charset="-122"/>
                <a:cs typeface="Times New Roman" panose="02020603050405020304" pitchFamily="18" charset="0"/>
              </a:rPr>
              <a:t>build</a:t>
            </a:r>
            <a:r>
              <a:rPr lang="zh-CN" altLang="en-US" sz="2000" dirty="0">
                <a:latin typeface="Times New Roman" panose="02020603050405020304" pitchFamily="18" charset="0"/>
                <a:ea typeface="DengXian" panose="02010600030101010101" pitchFamily="2" charset="-122"/>
                <a:cs typeface="Times New Roman" panose="02020603050405020304" pitchFamily="18" charset="0"/>
              </a:rPr>
              <a:t> </a:t>
            </a:r>
            <a:r>
              <a:rPr lang="en-US" altLang="zh-CN" sz="2000" dirty="0">
                <a:latin typeface="Times New Roman" panose="02020603050405020304" pitchFamily="18" charset="0"/>
                <a:ea typeface="DengXian" panose="02010600030101010101" pitchFamily="2" charset="-122"/>
                <a:cs typeface="Times New Roman" panose="02020603050405020304" pitchFamily="18" charset="0"/>
              </a:rPr>
              <a:t>i</a:t>
            </a:r>
            <a:r>
              <a:rPr lang="en-US" sz="2000" dirty="0">
                <a:latin typeface="Times New Roman" panose="02020603050405020304" pitchFamily="18" charset="0"/>
                <a:ea typeface="DengXian" panose="02010600030101010101" pitchFamily="2" charset="-122"/>
                <a:cs typeface="Times New Roman" panose="02020603050405020304" pitchFamily="18" charset="0"/>
              </a:rPr>
              <a:t>mportant modules</a:t>
            </a:r>
            <a:r>
              <a:rPr lang="en-US" altLang="zh-CN" sz="2000" dirty="0">
                <a:latin typeface="Times New Roman" panose="02020603050405020304" pitchFamily="18" charset="0"/>
                <a:ea typeface="DengXian" panose="02010600030101010101" pitchFamily="2" charset="-122"/>
                <a:cs typeface="Times New Roman" panose="02020603050405020304" pitchFamily="18" charset="0"/>
              </a:rPr>
              <a:t>?</a:t>
            </a:r>
            <a:endParaRPr lang="en-US" sz="2000" dirty="0">
              <a:latin typeface="Times New Roman" panose="02020603050405020304" pitchFamily="18" charset="0"/>
              <a:ea typeface="DengXian" panose="02010600030101010101" pitchFamily="2" charset="-122"/>
              <a:cs typeface="Times New Roman" panose="02020603050405020304" pitchFamily="18" charset="0"/>
            </a:endParaRPr>
          </a:p>
          <a:p>
            <a:pPr marL="800100" lvl="1" indent="-342900">
              <a:buFont typeface="Arial" panose="020B0604020202020204" pitchFamily="34" charset="0"/>
              <a:buChar char="•"/>
            </a:pPr>
            <a:r>
              <a:rPr lang="en-US" altLang="zh-CN" sz="2000" dirty="0">
                <a:latin typeface="Times New Roman" panose="02020603050405020304" pitchFamily="18" charset="0"/>
                <a:ea typeface="DengXian" panose="02010600030101010101" pitchFamily="2" charset="-122"/>
                <a:cs typeface="Times New Roman" panose="02020603050405020304" pitchFamily="18" charset="0"/>
              </a:rPr>
              <a:t>K</a:t>
            </a:r>
            <a:r>
              <a:rPr lang="en-US" sz="2000" dirty="0">
                <a:latin typeface="Times New Roman" panose="02020603050405020304" pitchFamily="18" charset="0"/>
                <a:ea typeface="DengXian" panose="02010600030101010101" pitchFamily="2" charset="-122"/>
                <a:cs typeface="Times New Roman" panose="02020603050405020304" pitchFamily="18" charset="0"/>
              </a:rPr>
              <a:t>nowledge base (QA categories)</a:t>
            </a:r>
          </a:p>
          <a:p>
            <a:pPr marL="800100" lvl="1" indent="-342900">
              <a:buFont typeface="Arial" panose="020B0604020202020204" pitchFamily="34" charset="0"/>
              <a:buChar char="•"/>
            </a:pPr>
            <a:r>
              <a:rPr lang="en-US" sz="2000" dirty="0">
                <a:latin typeface="Times New Roman" panose="02020603050405020304" pitchFamily="18" charset="0"/>
                <a:ea typeface="DengXian" panose="02010600030101010101" pitchFamily="2" charset="-122"/>
                <a:cs typeface="Times New Roman" panose="02020603050405020304" pitchFamily="18" charset="0"/>
              </a:rPr>
              <a:t>Recommendations</a:t>
            </a:r>
          </a:p>
          <a:p>
            <a:pPr marL="800100" lvl="1" indent="-342900">
              <a:buFont typeface="Arial" panose="020B0604020202020204" pitchFamily="34" charset="0"/>
              <a:buChar char="•"/>
            </a:pPr>
            <a:r>
              <a:rPr lang="en-US" altLang="zh-CN" sz="2000" dirty="0">
                <a:latin typeface="Times New Roman" panose="02020603050405020304" pitchFamily="18" charset="0"/>
                <a:ea typeface="DengXian" panose="02010600030101010101" pitchFamily="2" charset="-122"/>
                <a:cs typeface="Times New Roman" panose="02020603050405020304" pitchFamily="18" charset="0"/>
              </a:rPr>
              <a:t>R</a:t>
            </a:r>
            <a:r>
              <a:rPr lang="en-US" sz="2000" dirty="0">
                <a:latin typeface="Times New Roman" panose="02020603050405020304" pitchFamily="18" charset="0"/>
                <a:ea typeface="DengXian" panose="02010600030101010101" pitchFamily="2" charset="-122"/>
                <a:cs typeface="Times New Roman" panose="02020603050405020304" pitchFamily="18" charset="0"/>
              </a:rPr>
              <a:t>elated apps </a:t>
            </a:r>
          </a:p>
          <a:p>
            <a:endParaRPr lang="en-US" dirty="0"/>
          </a:p>
        </p:txBody>
      </p:sp>
      <p:sp>
        <p:nvSpPr>
          <p:cNvPr id="4" name="Slide Number Placeholder 3"/>
          <p:cNvSpPr>
            <a:spLocks noGrp="1"/>
          </p:cNvSpPr>
          <p:nvPr>
            <p:ph type="sldNum" sz="quarter" idx="5"/>
          </p:nvPr>
        </p:nvSpPr>
        <p:spPr/>
        <p:txBody>
          <a:bodyPr/>
          <a:lstStyle/>
          <a:p>
            <a:pPr>
              <a:defRPr/>
            </a:pPr>
            <a:fld id="{A81C975A-591B-478A-8D73-602D79FAF5F5}" type="slidenum">
              <a:rPr lang="zh-CN" altLang="en-US" smtClean="0"/>
              <a:pPr>
                <a:defRPr/>
              </a:pPr>
              <a:t>57</a:t>
            </a:fld>
            <a:endParaRPr lang="en-US" altLang="zh-CN" dirty="0"/>
          </a:p>
        </p:txBody>
      </p:sp>
    </p:spTree>
    <p:extLst>
      <p:ext uri="{BB962C8B-B14F-4D97-AF65-F5344CB8AC3E}">
        <p14:creationId xmlns:p14="http://schemas.microsoft.com/office/powerpoint/2010/main" val="27000045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altLang="zh-CN" sz="1200" dirty="0">
                <a:latin typeface="Times New Roman" panose="02020603050405020304" pitchFamily="18" charset="0"/>
                <a:cs typeface="Times New Roman" panose="02020603050405020304" pitchFamily="18" charset="0"/>
              </a:rPr>
              <a:t>D</a:t>
            </a:r>
            <a:r>
              <a:rPr lang="en-US" sz="1200" dirty="0">
                <a:latin typeface="Times New Roman" panose="02020603050405020304" pitchFamily="18" charset="0"/>
                <a:cs typeface="Times New Roman" panose="02020603050405020304" pitchFamily="18" charset="0"/>
              </a:rPr>
              <a:t>ecide whether to accept new clients and to retain current clients (Messier et al. 2016, Hsieh &amp; Lin 2015)</a:t>
            </a:r>
          </a:p>
          <a:p>
            <a:pPr marL="285750" indent="-285750">
              <a:buFont typeface="Arial" panose="020B0604020202020204" pitchFamily="34" charset="0"/>
              <a:buChar char="•"/>
            </a:pPr>
            <a:endParaRPr lang="en-US" sz="12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altLang="zh-CN" sz="1200" dirty="0">
                <a:latin typeface="Times New Roman" panose="02020603050405020304" pitchFamily="18" charset="0"/>
                <a:cs typeface="Times New Roman" panose="02020603050405020304" pitchFamily="18" charset="0"/>
              </a:rPr>
              <a:t>C</a:t>
            </a:r>
            <a:r>
              <a:rPr lang="en-US" sz="1200" dirty="0">
                <a:latin typeface="Times New Roman" panose="02020603050405020304" pitchFamily="18" charset="0"/>
                <a:cs typeface="Times New Roman" panose="02020603050405020304" pitchFamily="18" charset="0"/>
              </a:rPr>
              <a:t>ommunicate with different parties and consider possible unusual business or audit risks</a:t>
            </a:r>
            <a:r>
              <a:rPr lang="zh-CN" altLang="en-US" sz="12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(Messier et al. 2016) </a:t>
            </a:r>
          </a:p>
          <a:p>
            <a:pPr marL="285750" indent="-285750">
              <a:buFont typeface="Arial" panose="020B0604020202020204" pitchFamily="34" charset="0"/>
              <a:buChar char="•"/>
            </a:pPr>
            <a:endParaRPr lang="en-US" altLang="zh-CN" sz="12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altLang="zh-CN" sz="1200" dirty="0">
                <a:latin typeface="Times New Roman" panose="02020603050405020304" pitchFamily="18" charset="0"/>
                <a:cs typeface="Times New Roman" panose="02020603050405020304" pitchFamily="18" charset="0"/>
              </a:rPr>
              <a:t>Consider</a:t>
            </a:r>
            <a:r>
              <a:rPr lang="zh-CN" altLang="en-US" sz="12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management, financial health, company background, audit risk, litigation risk, expertise of engagement personnel, audit fee etc. when accept</a:t>
            </a:r>
            <a:r>
              <a:rPr lang="en-US" altLang="zh-CN" sz="1200" dirty="0">
                <a:latin typeface="Times New Roman" panose="02020603050405020304" pitchFamily="18" charset="0"/>
                <a:cs typeface="Times New Roman" panose="02020603050405020304" pitchFamily="18" charset="0"/>
              </a:rPr>
              <a:t>ing</a:t>
            </a:r>
            <a:r>
              <a:rPr lang="en-US" sz="1200" dirty="0">
                <a:latin typeface="Times New Roman" panose="02020603050405020304" pitchFamily="18" charset="0"/>
                <a:cs typeface="Times New Roman" panose="02020603050405020304" pitchFamily="18" charset="0"/>
              </a:rPr>
              <a:t> </a:t>
            </a:r>
            <a:r>
              <a:rPr lang="en-US" altLang="zh-CN" sz="1200" dirty="0">
                <a:latin typeface="Times New Roman" panose="02020603050405020304" pitchFamily="18" charset="0"/>
                <a:cs typeface="Times New Roman" panose="02020603050405020304" pitchFamily="18" charset="0"/>
              </a:rPr>
              <a:t>new</a:t>
            </a:r>
            <a:r>
              <a:rPr lang="en-US" sz="1200" dirty="0">
                <a:latin typeface="Times New Roman" panose="02020603050405020304" pitchFamily="18" charset="0"/>
                <a:cs typeface="Times New Roman" panose="02020603050405020304" pitchFamily="18" charset="0"/>
              </a:rPr>
              <a:t> engagement</a:t>
            </a:r>
            <a:r>
              <a:rPr lang="en-US" altLang="zh-CN" sz="1200" dirty="0">
                <a:latin typeface="Times New Roman" panose="02020603050405020304" pitchFamily="18" charset="0"/>
                <a:cs typeface="Times New Roman" panose="02020603050405020304" pitchFamily="18" charset="0"/>
              </a:rPr>
              <a:t>;</a:t>
            </a:r>
            <a:r>
              <a:rPr lang="zh-CN" altLang="en-US" sz="1200" dirty="0">
                <a:latin typeface="Times New Roman" panose="02020603050405020304" pitchFamily="18" charset="0"/>
                <a:cs typeface="Times New Roman" panose="02020603050405020304" pitchFamily="18" charset="0"/>
              </a:rPr>
              <a:t> </a:t>
            </a:r>
            <a:r>
              <a:rPr lang="en-US" altLang="zh-CN" sz="1200" dirty="0">
                <a:latin typeface="Times New Roman" panose="02020603050405020304" pitchFamily="18" charset="0"/>
                <a:cs typeface="Times New Roman" panose="02020603050405020304" pitchFamily="18" charset="0"/>
              </a:rPr>
              <a:t>C</a:t>
            </a:r>
            <a:r>
              <a:rPr lang="en-US" sz="1200" dirty="0">
                <a:latin typeface="Times New Roman" panose="02020603050405020304" pitchFamily="18" charset="0"/>
                <a:cs typeface="Times New Roman" panose="02020603050405020304" pitchFamily="18" charset="0"/>
              </a:rPr>
              <a:t>onsider significant event and potential conflicts or disputes </a:t>
            </a:r>
            <a:r>
              <a:rPr lang="en-US" altLang="zh-CN" sz="1200" dirty="0">
                <a:latin typeface="Times New Roman" panose="02020603050405020304" pitchFamily="18" charset="0"/>
                <a:cs typeface="Times New Roman" panose="02020603050405020304" pitchFamily="18" charset="0"/>
              </a:rPr>
              <a:t>w</a:t>
            </a:r>
            <a:r>
              <a:rPr lang="en-US" sz="1200" dirty="0">
                <a:latin typeface="Times New Roman" panose="02020603050405020304" pitchFamily="18" charset="0"/>
                <a:cs typeface="Times New Roman" panose="02020603050405020304" pitchFamily="18" charset="0"/>
              </a:rPr>
              <a:t>hen making a client continuance (Hollingsworth 2012, Hsieh &amp; Lin 2015). </a:t>
            </a:r>
            <a:endParaRPr lang="en-US" sz="1200" dirty="0">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A81C975A-591B-478A-8D73-602D79FAF5F5}" type="slidenum">
              <a:rPr lang="zh-CN" altLang="en-US" smtClean="0"/>
              <a:pPr>
                <a:defRPr/>
              </a:pPr>
              <a:t>58</a:t>
            </a:fld>
            <a:endParaRPr lang="en-US" altLang="zh-CN" dirty="0"/>
          </a:p>
        </p:txBody>
      </p:sp>
    </p:spTree>
    <p:extLst>
      <p:ext uri="{BB962C8B-B14F-4D97-AF65-F5344CB8AC3E}">
        <p14:creationId xmlns:p14="http://schemas.microsoft.com/office/powerpoint/2010/main" val="1312222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A4FC1E-7787-EB41-881C-BE7A362292B6}" type="slidenum">
              <a:rPr lang="en-US" smtClean="0"/>
              <a:t>46</a:t>
            </a:fld>
            <a:endParaRPr lang="en-US"/>
          </a:p>
        </p:txBody>
      </p:sp>
    </p:spTree>
    <p:extLst>
      <p:ext uri="{BB962C8B-B14F-4D97-AF65-F5344CB8AC3E}">
        <p14:creationId xmlns:p14="http://schemas.microsoft.com/office/powerpoint/2010/main" val="2846156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A4FC1E-7787-EB41-881C-BE7A362292B6}" type="slidenum">
              <a:rPr lang="en-US" smtClean="0"/>
              <a:t>47</a:t>
            </a:fld>
            <a:endParaRPr lang="en-US"/>
          </a:p>
        </p:txBody>
      </p:sp>
    </p:spTree>
    <p:extLst>
      <p:ext uri="{BB962C8B-B14F-4D97-AF65-F5344CB8AC3E}">
        <p14:creationId xmlns:p14="http://schemas.microsoft.com/office/powerpoint/2010/main" val="11479761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A4FC1E-7787-EB41-881C-BE7A362292B6}" type="slidenum">
              <a:rPr lang="en-US" smtClean="0"/>
              <a:t>48</a:t>
            </a:fld>
            <a:endParaRPr lang="en-US"/>
          </a:p>
        </p:txBody>
      </p:sp>
    </p:spTree>
    <p:extLst>
      <p:ext uri="{BB962C8B-B14F-4D97-AF65-F5344CB8AC3E}">
        <p14:creationId xmlns:p14="http://schemas.microsoft.com/office/powerpoint/2010/main" val="19744924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A4FC1E-7787-EB41-881C-BE7A362292B6}" type="slidenum">
              <a:rPr lang="en-US" smtClean="0"/>
              <a:t>49</a:t>
            </a:fld>
            <a:endParaRPr lang="en-US"/>
          </a:p>
        </p:txBody>
      </p:sp>
    </p:spTree>
    <p:extLst>
      <p:ext uri="{BB962C8B-B14F-4D97-AF65-F5344CB8AC3E}">
        <p14:creationId xmlns:p14="http://schemas.microsoft.com/office/powerpoint/2010/main" val="38470003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a:noFill/>
          <a:ln/>
        </p:spPr>
        <p:txBody>
          <a:bodyPr/>
          <a:lstStyle/>
          <a:p>
            <a:pPr marL="0" marR="0" lvl="0" indent="0" algn="l" defTabSz="923087" rtl="0" eaLnBrk="1" fontAlgn="base" latinLnBrk="0" hangingPunct="1">
              <a:lnSpc>
                <a:spcPct val="100000"/>
              </a:lnSpc>
              <a:spcBef>
                <a:spcPct val="0"/>
              </a:spcBef>
              <a:spcAft>
                <a:spcPct val="0"/>
              </a:spcAft>
              <a:buClrTx/>
              <a:buSzTx/>
              <a:buFontTx/>
              <a:buNone/>
              <a:tabLst/>
              <a:defRPr/>
            </a:pPr>
            <a:endParaRPr lang="zh-CN" altLang="en-US" dirty="0"/>
          </a:p>
        </p:txBody>
      </p:sp>
      <p:sp>
        <p:nvSpPr>
          <p:cNvPr id="52228" name="Slide Number Placeholder 3"/>
          <p:cNvSpPr>
            <a:spLocks noGrp="1"/>
          </p:cNvSpPr>
          <p:nvPr>
            <p:ph type="sldNum" sz="quarter" idx="5"/>
          </p:nvPr>
        </p:nvSpPr>
        <p:spPr>
          <a:noFill/>
        </p:spPr>
        <p:txBody>
          <a:bodyPr/>
          <a:lstStyle/>
          <a:p>
            <a:pPr marL="0" marR="0" lvl="0" indent="0" algn="r" defTabSz="932702" rtl="0" eaLnBrk="1" fontAlgn="base" latinLnBrk="0" hangingPunct="1">
              <a:lnSpc>
                <a:spcPct val="100000"/>
              </a:lnSpc>
              <a:spcBef>
                <a:spcPct val="0"/>
              </a:spcBef>
              <a:spcAft>
                <a:spcPct val="0"/>
              </a:spcAft>
              <a:buClrTx/>
              <a:buSzTx/>
              <a:buFontTx/>
              <a:buNone/>
              <a:tabLst/>
              <a:defRPr/>
            </a:pPr>
            <a:fld id="{9D12403A-E4EF-4FE9-9CB7-E78FF4990F47}" type="slidenum">
              <a:rPr kumimoji="0" lang="zh-CN" altLang="en-US" sz="1200" b="0" i="0" u="none" strike="noStrike" kern="1200" cap="none" spc="0" normalizeH="0" baseline="0" noProof="0" smtClean="0">
                <a:ln>
                  <a:noFill/>
                </a:ln>
                <a:solidFill>
                  <a:prstClr val="black"/>
                </a:solidFill>
                <a:effectLst/>
                <a:uLnTx/>
                <a:uFillTx/>
                <a:latin typeface="Calibri" pitchFamily="34" charset="0"/>
                <a:ea typeface="宋体" panose="02010600030101010101" pitchFamily="2" charset="-122"/>
                <a:cs typeface="Arial" pitchFamily="34" charset="0"/>
              </a:rPr>
              <a:pPr marL="0" marR="0" lvl="0" indent="0" algn="r" defTabSz="932702" rtl="0" eaLnBrk="1" fontAlgn="base" latinLnBrk="0" hangingPunct="1">
                <a:lnSpc>
                  <a:spcPct val="100000"/>
                </a:lnSpc>
                <a:spcBef>
                  <a:spcPct val="0"/>
                </a:spcBef>
                <a:spcAft>
                  <a:spcPct val="0"/>
                </a:spcAft>
                <a:buClrTx/>
                <a:buSzTx/>
                <a:buFontTx/>
                <a:buNone/>
                <a:tabLst/>
                <a:defRPr/>
              </a:pPr>
              <a:t>53</a:t>
            </a:fld>
            <a:endParaRPr kumimoji="0" lang="en-US" altLang="zh-CN" sz="1200" b="0" i="0" u="none" strike="noStrike" kern="1200" cap="none" spc="0" normalizeH="0" baseline="0" noProof="0" dirty="0">
              <a:ln>
                <a:noFill/>
              </a:ln>
              <a:solidFill>
                <a:prstClr val="black"/>
              </a:solidFill>
              <a:effectLst/>
              <a:uLnTx/>
              <a:uFillTx/>
              <a:latin typeface="Calibri" pitchFamily="34" charset="0"/>
              <a:ea typeface="宋体" panose="02010600030101010101" pitchFamily="2" charset="-122"/>
              <a:cs typeface="Arial" pitchFamily="34" charset="0"/>
            </a:endParaRPr>
          </a:p>
        </p:txBody>
      </p:sp>
    </p:spTree>
    <p:extLst>
      <p:ext uri="{BB962C8B-B14F-4D97-AF65-F5344CB8AC3E}">
        <p14:creationId xmlns:p14="http://schemas.microsoft.com/office/powerpoint/2010/main" val="26508472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sz="1200" kern="1200" dirty="0">
                <a:solidFill>
                  <a:schemeClr val="tx1"/>
                </a:solidFill>
                <a:effectLst/>
                <a:latin typeface="+mn-lt"/>
                <a:ea typeface="+mn-ea"/>
                <a:cs typeface="+mn-cs"/>
              </a:rPr>
              <a:t>Brainstorming sessions are mandated in two auditing standards, SAS no. 99 (AICPA 2002), Consideration of Fraud in a Financial Statement Audit, and SAS no. 109, Understanding the Entity and Its Environment and Assessing the Risk of Material Misstatement. SAS. 99 requires auditors identify specific fraud risks and SAS 109 requires auditors identify additional causes of potential material misstatement in the financial statement during brainstorming</a:t>
            </a:r>
            <a:r>
              <a:rPr lang="en-US" dirty="0">
                <a:effectLst/>
              </a:rPr>
              <a:t> </a:t>
            </a:r>
          </a:p>
          <a:p>
            <a:r>
              <a:rPr lang="en-US" sz="1200" kern="1200" dirty="0">
                <a:solidFill>
                  <a:schemeClr val="tx1"/>
                </a:solidFill>
                <a:effectLst/>
                <a:latin typeface="+mn-lt"/>
                <a:ea typeface="+mn-ea"/>
                <a:cs typeface="+mn-cs"/>
              </a:rPr>
              <a:t>The most important purpose of brainstorming is to consider fraud risks that may be present and to emphasize the importance of professional skepticism through the entire audit process</a:t>
            </a:r>
            <a:r>
              <a:rPr lang="en-US" altLang="zh-C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The members of the attendance include the entire audit team, including partner, manger, senior and new staff, and leaded by partner or manager. The most commonly procedure for brainstorming is using a checklist or using an open-ended form, or both (Bellovary and Johnstone 2007). The time spent on the session varies from 15 mins to 2 hours, mainly 30 mins to 1 hour (Bellovary and Johnstone 2007).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They exchange ideas about how and where they think the client’s financial statements may be susceptible to material misstatement due to fraud and how management could perpetrate and conceal fraudulent reporting or misappropriate assets (Beasley and Jenkins 2003). The most commonly procedure for brainstorming is using a checklist or using an open-ended form, or both (Bellovary and Johnstone 2007).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zh-CN"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most commonly procedure for brainstorming is using a checklist or using an open-ended form, or both (Bellovary and Johnstone 2007). </a:t>
            </a:r>
            <a:endParaRPr lang="en-US" altLang="zh-CN" sz="1200" kern="1200" dirty="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zh-CN" sz="1200" kern="1200" dirty="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sz="1200" kern="1200" dirty="0">
                <a:solidFill>
                  <a:schemeClr val="tx1"/>
                </a:solidFill>
                <a:effectLst/>
                <a:latin typeface="+mn-lt"/>
                <a:ea typeface="+mn-ea"/>
                <a:cs typeface="+mn-cs"/>
              </a:rPr>
              <a:t>During the initial stages of an audit, the engagement team will meet to update their understanding of the client. Known as a brainstorming meeting, the goal is to discuss the susceptibility of the entity’s financial statements to material misstatement, either as a result of error or fraud. This is an important step in the audit planning and risk assessment process. One of the methods most commonly used by audit firms during this process is a discussion topic checklist, which provides the engagement team with guidance on discussion procedures but not advanced decision support.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During audit planning and risk assessment, a key step is usually to hold a brainstorming meeting (risk assessment and planning discussion). This occurs after all relevant information has been gathered and a basic understanding of the client has been attained. This must include an understanding of the operating business environment and internal controls. This meeting is a precursor to the testing stage. The brainstorming meeting allows the engagement team to identify risks and initiate a free flow of ideas about how a material misstatement, whether fraudulent or erroneous, could occur (AICPA, 2016).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Since the risk assessment and planning discussion plays such an important role, audit firms use methods designed to facilitate this process. One such method is the discussion topic checklist. The engagement team first needs to recall and retrieve information about the client from memory and from pertinent documents. Next, the team evaluates the information in order to make various engagement specific decisions. More powerful tools/methods would be useful in helping auditors make subsequent risk assessment judgments, and should be developed.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Partner: </a:t>
            </a:r>
            <a:r>
              <a:rPr lang="en-US" sz="1200" b="0" i="0" kern="1200" dirty="0">
                <a:solidFill>
                  <a:schemeClr val="tx1"/>
                </a:solidFill>
                <a:effectLst/>
                <a:latin typeface="+mn-lt"/>
                <a:ea typeface="+mn-ea"/>
                <a:cs typeface="+mn-cs"/>
              </a:rPr>
              <a:t>hile audit partners do not engage actively in the daily tasks of working a client’s audit, they work in tandem with their audit team when necessary. Partners generally meet with the client and introduce the audit team prior to the audit engagement. They periodically will check in with their audit team to ensure that deadlines are being met and that no significant issues have occurred during the audit. As the audit draws to a close, partners will review their team’s information and meet with their client in a final exit meeting. Outstanding issues from the audit will be corrected or followed up by the audit partner after the audit is closed out with the client.</a:t>
            </a:r>
            <a:endParaRPr lang="en-US" sz="1200" kern="1200" dirty="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Manager: http://www.parkerlynch.com/jobs/job-descriptions/Pages/audit-manager.aspx</a:t>
            </a:r>
          </a:p>
          <a:p>
            <a:pPr fontAlgn="base"/>
            <a:r>
              <a:rPr lang="en-US" sz="1200" b="0" i="0" kern="1200" dirty="0">
                <a:solidFill>
                  <a:schemeClr val="tx1"/>
                </a:solidFill>
                <a:effectLst/>
                <a:latin typeface="+mn-lt"/>
                <a:ea typeface="+mn-ea"/>
                <a:cs typeface="+mn-cs"/>
              </a:rPr>
              <a:t>In-depth knowledge of GAAP guidelines and Sarbanes-Oxley rules and regulations</a:t>
            </a:r>
          </a:p>
          <a:p>
            <a:pPr fontAlgn="base"/>
            <a:r>
              <a:rPr lang="en-US" sz="1200" b="0" i="0" kern="1200" dirty="0">
                <a:solidFill>
                  <a:schemeClr val="tx1"/>
                </a:solidFill>
                <a:effectLst/>
                <a:latin typeface="+mn-lt"/>
                <a:ea typeface="+mn-ea"/>
                <a:cs typeface="+mn-cs"/>
              </a:rPr>
              <a:t>Strong background and experience with audit methodologies and techniques</a:t>
            </a:r>
          </a:p>
          <a:p>
            <a:pPr fontAlgn="base"/>
            <a:r>
              <a:rPr lang="en-US" sz="1200" b="0" i="0" kern="1200" dirty="0">
                <a:solidFill>
                  <a:schemeClr val="tx1"/>
                </a:solidFill>
                <a:effectLst/>
                <a:latin typeface="+mn-lt"/>
                <a:ea typeface="+mn-ea"/>
                <a:cs typeface="+mn-cs"/>
              </a:rPr>
              <a:t>Prior success conducting external or internal audits</a:t>
            </a:r>
          </a:p>
          <a:p>
            <a:pPr fontAlgn="base"/>
            <a:r>
              <a:rPr lang="en-US" sz="1200" b="0" i="0" kern="1200" dirty="0">
                <a:solidFill>
                  <a:schemeClr val="tx1"/>
                </a:solidFill>
                <a:effectLst/>
                <a:latin typeface="+mn-lt"/>
                <a:ea typeface="+mn-ea"/>
                <a:cs typeface="+mn-cs"/>
              </a:rPr>
              <a:t>Ability to build relationships while asking tough questions</a:t>
            </a:r>
          </a:p>
          <a:p>
            <a:pPr fontAlgn="base"/>
            <a:r>
              <a:rPr lang="en-US" sz="1200" b="0" i="0" kern="1200" dirty="0">
                <a:solidFill>
                  <a:schemeClr val="tx1"/>
                </a:solidFill>
                <a:effectLst/>
                <a:latin typeface="+mn-lt"/>
                <a:ea typeface="+mn-ea"/>
                <a:cs typeface="+mn-cs"/>
              </a:rPr>
              <a:t>Excellent written and oral communication ability</a:t>
            </a:r>
          </a:p>
          <a:p>
            <a:pPr fontAlgn="base"/>
            <a:r>
              <a:rPr lang="en-US" sz="1200" b="0" i="0" kern="1200" dirty="0">
                <a:solidFill>
                  <a:schemeClr val="tx1"/>
                </a:solidFill>
                <a:effectLst/>
                <a:latin typeface="+mn-lt"/>
                <a:ea typeface="+mn-ea"/>
                <a:cs typeface="+mn-cs"/>
              </a:rPr>
              <a:t>Strong time management and organizational skills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A81C975A-591B-478A-8D73-602D79FAF5F5}" type="slidenum">
              <a:rPr lang="zh-CN" altLang="en-US" smtClean="0"/>
              <a:pPr>
                <a:defRPr/>
              </a:pPr>
              <a:t>54</a:t>
            </a:fld>
            <a:endParaRPr lang="en-US" altLang="zh-CN" dirty="0"/>
          </a:p>
        </p:txBody>
      </p:sp>
    </p:spTree>
    <p:extLst>
      <p:ext uri="{BB962C8B-B14F-4D97-AF65-F5344CB8AC3E}">
        <p14:creationId xmlns:p14="http://schemas.microsoft.com/office/powerpoint/2010/main" val="3082167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fontScale="47500" lnSpcReduction="20000"/>
          </a:bodyPr>
          <a:lstStyle/>
          <a:p>
            <a:r>
              <a:rPr lang="en-US" altLang="zh-CN" baseline="0" dirty="0"/>
              <a:t>Replace with visio</a:t>
            </a:r>
          </a:p>
          <a:p>
            <a:endParaRPr lang="en-US" altLang="zh-CN" baseline="0" dirty="0"/>
          </a:p>
          <a:p>
            <a:r>
              <a:rPr lang="en-US" altLang="zh-CN" baseline="0" dirty="0"/>
              <a:t>Voice command: ASR</a:t>
            </a:r>
          </a:p>
          <a:p>
            <a:r>
              <a:rPr lang="en-US" altLang="zh-CN" baseline="0" dirty="0"/>
              <a:t>Voice query: ASR&amp;QA</a:t>
            </a:r>
          </a:p>
          <a:p>
            <a:r>
              <a:rPr lang="en-US" sz="1200" kern="1200" dirty="0">
                <a:solidFill>
                  <a:schemeClr val="tx1"/>
                </a:solidFill>
                <a:effectLst/>
                <a:latin typeface="+mn-lt"/>
                <a:ea typeface="+mn-ea"/>
                <a:cs typeface="+mn-cs"/>
              </a:rPr>
              <a:t>Industry and company must be selected in the beginning of the usage for two main reasons: access control and recommender support. First, in an audit engagement case, the engagement team members should only be authorized to access to information sources that relevant to the case, while data about other clients stored in the knowledge based should not be accessible by these auditors. The selection of industry and client name is the control for information access. Second, since data sources in the knowledge base are supposed to be categorized and tagged, the recommender system and question answering system will process faster in preparing answers under selected industry and client. By choosing the position of the user, such as partner, manager, junior auditor, tax expert, IT expert etc., the cognitive assistant will be able to learn and memorize queries and actions performed by auditors with different experiences and expertise through interactions, then provide relevant and customized recommendations to following users that have are in similar positions. For example, if the audit manager is new to the team, when interacting with the tool, he will receive recommended discussion topics that raised by other senior auditors when they assess risk for this client or similar clients in this industry in prior audit. </a:t>
            </a:r>
          </a:p>
          <a:p>
            <a:r>
              <a:rPr lang="en-US" sz="1200" kern="1200" dirty="0">
                <a:solidFill>
                  <a:schemeClr val="tx1"/>
                </a:solidFill>
                <a:effectLst/>
                <a:latin typeface="+mn-lt"/>
                <a:ea typeface="+mn-ea"/>
                <a:cs typeface="+mn-cs"/>
              </a:rPr>
              <a:t>Auditors can give commands or ask questions to the proposed system by either (1) voice (by clicking the speaker icon in the interface) or (2) typing. Once a question is asked, the cognitive assistant will generate an answer or open an application based on the command. </a:t>
            </a:r>
          </a:p>
          <a:p>
            <a:endParaRPr lang="en-US" altLang="zh-CN" baseline="0" dirty="0"/>
          </a:p>
          <a:p>
            <a:endParaRPr lang="en-US" altLang="zh-CN" baseline="0" dirty="0"/>
          </a:p>
          <a:p>
            <a:r>
              <a:rPr lang="en-US" altLang="zh-CN" sz="1200" kern="1200" dirty="0">
                <a:solidFill>
                  <a:schemeClr val="tx1"/>
                </a:solidFill>
                <a:effectLst/>
                <a:latin typeface="+mn-lt"/>
                <a:ea typeface="+mn-ea"/>
                <a:cs typeface="+mn-cs"/>
              </a:rPr>
              <a:t>Similar to humans, cognitive systems have a way of gathering, memorizing and recalling information, which is the equivalent of human memories. Cognitive systems also have a basic ability to communicate and act.</a:t>
            </a:r>
          </a:p>
          <a:p>
            <a:endParaRPr lang="en-US" altLang="zh-CN"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5.1.3 Architecture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middle layer is the proposed architecture (process) of the audit cognitive assistant. Auditor interact with the tool by talking to it or typing in the question that they want to ask. Auditor’s voice is processed by the Automatic Speech Recognition (ASR), which translates his speech question into its text equivalent through analytical models. The translated text then goes to Query Classifier which decides if the command is an action or a question. If it is an question, then command goes to the QA system. QA system will extract information from the question, search its database, and choose or generate best answer to return to the auditor. If it is an action, then the command is send back to the system to execute the required application.</a:t>
            </a:r>
          </a:p>
          <a:p>
            <a:r>
              <a:rPr lang="en-US" sz="1200" b="1" kern="1200" dirty="0">
                <a:solidFill>
                  <a:schemeClr val="tx1"/>
                </a:solidFill>
                <a:effectLst/>
                <a:latin typeface="+mn-lt"/>
                <a:ea typeface="+mn-ea"/>
                <a:cs typeface="+mn-cs"/>
              </a:rPr>
              <a:t>4.1.4 Backstage Supporter </a:t>
            </a:r>
          </a:p>
          <a:p>
            <a:r>
              <a:rPr lang="en-US" sz="1200" b="1" i="1" kern="1200" dirty="0">
                <a:solidFill>
                  <a:schemeClr val="tx1"/>
                </a:solidFill>
                <a:effectLst/>
                <a:latin typeface="+mn-lt"/>
                <a:ea typeface="+mn-ea"/>
                <a:cs typeface="+mn-cs"/>
              </a:rPr>
              <a:t>Applications</a:t>
            </a:r>
          </a:p>
          <a:p>
            <a:r>
              <a:rPr lang="en-US" sz="1200" kern="1200" dirty="0">
                <a:solidFill>
                  <a:schemeClr val="tx1"/>
                </a:solidFill>
                <a:effectLst/>
                <a:latin typeface="+mn-lt"/>
                <a:ea typeface="+mn-ea"/>
                <a:cs typeface="+mn-cs"/>
              </a:rPr>
              <a:t>Applications means the third-party apps that are linked with the proposed audit cognitive assistant for direct execution. For IPAs such as Apple Siri, users can use it to create query like “open message” or “call ***”, and the related app will be opened. Audit brainstorming meetings are non-stop conversations among a group of people in a short time, and auditors need to refer to various documents to discuss client and make judgments, therefore this function in the cognitive assistant become an “information and task manager” that help improve the work efficiency of auditors during the process and make them focus more on important tasks such as risk discussions. For example , web search allow information that cannot be found in the current knowledge base to be found through existing online search engines. Auditors may be interested to know new information such as economic factors and latest events about a client during the risk assessment, and the best way to access to those information is through general or financial specific online search engines. The System Administrator should track the web searches through this system and organize and incorporate commonly searched terms into the knowledge base.</a:t>
            </a:r>
          </a:p>
          <a:p>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Knowledge base</a:t>
            </a:r>
          </a:p>
          <a:p>
            <a:r>
              <a:rPr lang="en-US" sz="1200" kern="1200" dirty="0">
                <a:solidFill>
                  <a:schemeClr val="tx1"/>
                </a:solidFill>
                <a:effectLst/>
                <a:latin typeface="+mn-lt"/>
                <a:ea typeface="+mn-ea"/>
                <a:cs typeface="+mn-cs"/>
              </a:rPr>
              <a:t>The last portion is the knowledge base. Three main information sources - domain knowledge, unstructured data and knowledge about users provide information to support the intelligent decision support functions in the system. The knowledge base stores all relevant data sources that could be used by the engagement team for the risk assessment. Organized knowledge storage free the audit partner and manager from memorizing huge amount of information. It provides efficient information retrieval during brainstorming for question answering and recommendation system. </a:t>
            </a:r>
          </a:p>
          <a:p>
            <a:r>
              <a:rPr lang="en-US" sz="1200" kern="1200" dirty="0">
                <a:solidFill>
                  <a:schemeClr val="tx1"/>
                </a:solidFill>
                <a:effectLst/>
                <a:latin typeface="+mn-lt"/>
                <a:ea typeface="+mn-ea"/>
                <a:cs typeface="+mn-cs"/>
              </a:rPr>
              <a:t>Text resources are unstructured data sources stored in the knowledge base. Phrases, sentences and paragraphs in all text resources will be tagged based upon pre-determined question category and answer type to enable the information in those texts can be extracted by algorithms during user query. Data sources include financial statements, accounting policies, analytical procedures, litigation, claims, recent news information, audits work papers, prior year audit deficiencies and adjustments, etc. </a:t>
            </a:r>
          </a:p>
          <a:p>
            <a:r>
              <a:rPr lang="en-US" sz="1200" kern="1200" dirty="0">
                <a:solidFill>
                  <a:schemeClr val="tx1"/>
                </a:solidFill>
                <a:effectLst/>
                <a:latin typeface="+mn-lt"/>
                <a:ea typeface="+mn-ea"/>
                <a:cs typeface="+mn-cs"/>
              </a:rPr>
              <a:t>Domain knowledge means collected experience and expertise from auditors. Some of these knowledges are important facts about client financial situation that could be collected and prepared before discussion. Some knowledge is judgements or experience that were extracted from prior audit documents, which provide important insight for current new cases. These domain knowledges can be prepared and stored in the cognitive assistant as paired questions and answers for queries, and they should be stored as structured data a relational database. </a:t>
            </a:r>
          </a:p>
          <a:p>
            <a:r>
              <a:rPr lang="en-US" sz="1200" kern="1200" dirty="0">
                <a:solidFill>
                  <a:schemeClr val="tx1"/>
                </a:solidFill>
                <a:effectLst/>
                <a:latin typeface="+mn-lt"/>
                <a:ea typeface="+mn-ea"/>
                <a:cs typeface="+mn-cs"/>
              </a:rPr>
              <a:t>The third type of knowledge is new knowledge gained through user interactions with the IPA. Based on user’s queries and behaviors, related knowledge is collected for future recommendation in similar situations. </a:t>
            </a:r>
          </a:p>
          <a:p>
            <a:r>
              <a:rPr lang="en-US" sz="1200" kern="1200" dirty="0">
                <a:solidFill>
                  <a:schemeClr val="tx1"/>
                </a:solidFill>
                <a:effectLst/>
                <a:latin typeface="+mn-lt"/>
                <a:ea typeface="+mn-ea"/>
                <a:cs typeface="+mn-cs"/>
              </a:rPr>
              <a:t>In the big data era, the combination of various data sources with integrated analysis can provide powerful support for auditors and managers. This allows them to be better aware of industry environment and related changes, understand company’s performance, and identify areas of risk on which to focus. </a:t>
            </a:r>
          </a:p>
          <a:p>
            <a:endParaRPr lang="en-US" sz="12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F55CC27A-48F1-458D-93B9-A9CE621614F7}" type="slidenum">
              <a:rPr lang="en-US" smtClean="0"/>
              <a:t>55</a:t>
            </a:fld>
            <a:endParaRPr lang="en-US" dirty="0"/>
          </a:p>
        </p:txBody>
      </p:sp>
    </p:spTree>
    <p:extLst>
      <p:ext uri="{BB962C8B-B14F-4D97-AF65-F5344CB8AC3E}">
        <p14:creationId xmlns:p14="http://schemas.microsoft.com/office/powerpoint/2010/main" val="34196245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07000"/>
              </a:lnSpc>
              <a:spcAft>
                <a:spcPts val="800"/>
              </a:spcAft>
            </a:pPr>
            <a:r>
              <a:rPr lang="en-US" altLang="zh-CN" sz="1200" dirty="0">
                <a:latin typeface="Times New Roman" panose="02020603050405020304" pitchFamily="18" charset="0"/>
                <a:ea typeface="Calibri" panose="020F0502020204030204" pitchFamily="34" charset="0"/>
              </a:rPr>
              <a:t>If knowledge base: candidate answers are extracted and final answer is selected based on cognitive technologies through understanding and analyzing related documents in knowledge base;</a:t>
            </a:r>
            <a:endParaRPr lang="zh-CN" altLang="zh-CN" sz="1200">
              <a:latin typeface="Times New Roman" panose="02020603050405020304" pitchFamily="18" charset="0"/>
              <a:ea typeface="Calibri" panose="020F0502020204030204" pitchFamily="34" charset="0"/>
            </a:endParaRPr>
          </a:p>
          <a:p>
            <a:pPr>
              <a:lnSpc>
                <a:spcPct val="107000"/>
              </a:lnSpc>
              <a:spcAft>
                <a:spcPts val="800"/>
              </a:spcAft>
            </a:pPr>
            <a:r>
              <a:rPr lang="en-US" altLang="zh-CN" sz="1200" dirty="0">
                <a:latin typeface="Times New Roman" panose="02020603050405020304" pitchFamily="18" charset="0"/>
                <a:ea typeface="Calibri" panose="020F0502020204030204" pitchFamily="34" charset="0"/>
              </a:rPr>
              <a:t>If auditor knowledge: pre-paired Question and Answer extracted from DBMS</a:t>
            </a:r>
            <a:endParaRPr lang="zh-CN" altLang="zh-CN" sz="1200">
              <a:latin typeface="Times New Roman" panose="02020603050405020304" pitchFamily="18" charset="0"/>
              <a:ea typeface="Calibri" panose="020F0502020204030204" pitchFamily="34" charset="0"/>
            </a:endParaRPr>
          </a:p>
          <a:p>
            <a:endParaRPr lang="zh-CN" altLang="en-US"/>
          </a:p>
        </p:txBody>
      </p:sp>
      <p:sp>
        <p:nvSpPr>
          <p:cNvPr id="4" name="灯片编号占位符 3"/>
          <p:cNvSpPr>
            <a:spLocks noGrp="1"/>
          </p:cNvSpPr>
          <p:nvPr>
            <p:ph type="sldNum" sz="quarter" idx="10"/>
          </p:nvPr>
        </p:nvSpPr>
        <p:spPr/>
        <p:txBody>
          <a:bodyPr/>
          <a:lstStyle/>
          <a:p>
            <a:fld id="{F55CC27A-48F1-458D-93B9-A9CE621614F7}" type="slidenum">
              <a:rPr lang="en-US" smtClean="0"/>
              <a:t>56</a:t>
            </a:fld>
            <a:endParaRPr lang="en-US" dirty="0"/>
          </a:p>
        </p:txBody>
      </p:sp>
    </p:spTree>
    <p:extLst>
      <p:ext uri="{BB962C8B-B14F-4D97-AF65-F5344CB8AC3E}">
        <p14:creationId xmlns:p14="http://schemas.microsoft.com/office/powerpoint/2010/main" val="37062175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4" name="Picture 8" descr="PPT_intropage_prin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685800" y="2130427"/>
            <a:ext cx="7772400" cy="1470025"/>
          </a:xfrm>
        </p:spPr>
        <p:txBody>
          <a:bodyPr/>
          <a:lstStyle>
            <a:lvl1pPr algn="ctr">
              <a:defRPr>
                <a:solidFill>
                  <a:schemeClr val="bg1"/>
                </a:solidFill>
              </a:defRPr>
            </a:lvl1pPr>
          </a:lstStyle>
          <a:p>
            <a:r>
              <a:rPr lang="en-US" altLang="zh-CN"/>
              <a:t>Click to edit Master title style</a:t>
            </a:r>
            <a:endParaRPr lang="en-US"/>
          </a:p>
        </p:txBody>
      </p:sp>
      <p:sp>
        <p:nvSpPr>
          <p:cNvPr id="4099" name="Rectangle 3"/>
          <p:cNvSpPr>
            <a:spLocks noGrp="1" noChangeArrowheads="1"/>
          </p:cNvSpPr>
          <p:nvPr>
            <p:ph type="subTitle" idx="1"/>
          </p:nvPr>
        </p:nvSpPr>
        <p:spPr>
          <a:xfrm>
            <a:off x="1371600" y="3886200"/>
            <a:ext cx="6400800" cy="1752600"/>
          </a:xfrm>
        </p:spPr>
        <p:txBody>
          <a:bodyPr/>
          <a:lstStyle>
            <a:lvl1pPr marL="0" indent="0" algn="ctr">
              <a:buFontTx/>
              <a:buNone/>
              <a:defRPr>
                <a:solidFill>
                  <a:schemeClr val="bg1"/>
                </a:solidFill>
              </a:defRPr>
            </a:lvl1pPr>
          </a:lstStyle>
          <a:p>
            <a:r>
              <a:rPr lang="en-US" altLang="zh-CN"/>
              <a:t>Click to edit Master subtitle style</a:t>
            </a:r>
            <a:endParaRPr lang="en-US"/>
          </a:p>
        </p:txBody>
      </p:sp>
    </p:spTree>
    <p:extLst>
      <p:ext uri="{BB962C8B-B14F-4D97-AF65-F5344CB8AC3E}">
        <p14:creationId xmlns:p14="http://schemas.microsoft.com/office/powerpoint/2010/main" val="550593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C3DBAE32-8B7A-490B-8AE3-2E89D422B6F4}" type="slidenum">
              <a:rPr lang="zh-TW" altLang="en-US" smtClean="0"/>
              <a:pPr/>
              <a:t>‹#›</a:t>
            </a:fld>
            <a:endParaRPr lang="zh-TW" altLang="en-US"/>
          </a:p>
        </p:txBody>
      </p:sp>
    </p:spTree>
    <p:extLst>
      <p:ext uri="{BB962C8B-B14F-4D97-AF65-F5344CB8AC3E}">
        <p14:creationId xmlns:p14="http://schemas.microsoft.com/office/powerpoint/2010/main" val="8381973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448300"/>
          </a:xfrm>
        </p:spPr>
        <p:txBody>
          <a:bodyPr vert="eaVert"/>
          <a:lstStyle/>
          <a:p>
            <a:r>
              <a:rPr lang="en-US" altLang="zh-CN"/>
              <a:t>Click to edit Master title style</a:t>
            </a:r>
            <a:endParaRPr lang="en-US"/>
          </a:p>
        </p:txBody>
      </p:sp>
      <p:sp>
        <p:nvSpPr>
          <p:cNvPr id="3" name="Vertical Text Placeholder 2"/>
          <p:cNvSpPr>
            <a:spLocks noGrp="1"/>
          </p:cNvSpPr>
          <p:nvPr>
            <p:ph type="body" orient="vert" idx="1"/>
          </p:nvPr>
        </p:nvSpPr>
        <p:spPr>
          <a:xfrm>
            <a:off x="457200" y="609600"/>
            <a:ext cx="6019800" cy="5448300"/>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C3DBAE32-8B7A-490B-8AE3-2E89D422B6F4}" type="slidenum">
              <a:rPr lang="zh-TW" altLang="en-US" smtClean="0"/>
              <a:pPr/>
              <a:t>‹#›</a:t>
            </a:fld>
            <a:endParaRPr lang="zh-TW" altLang="en-US"/>
          </a:p>
        </p:txBody>
      </p:sp>
    </p:spTree>
    <p:extLst>
      <p:ext uri="{BB962C8B-B14F-4D97-AF65-F5344CB8AC3E}">
        <p14:creationId xmlns:p14="http://schemas.microsoft.com/office/powerpoint/2010/main" val="23364359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2_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FD32B208-7FDE-9F4E-9AC3-4BCF7F9DD741}" type="slidenum">
              <a:rPr lang="en-US" smtClean="0"/>
              <a:pPr>
                <a:defRPr/>
              </a:pPr>
              <a:t>‹#›</a:t>
            </a:fld>
            <a:r>
              <a:rPr lang="en-US" dirty="0"/>
              <a:t>/</a:t>
            </a:r>
            <a:r>
              <a:rPr lang="en-US" altLang="zh-Hans" dirty="0"/>
              <a:t>7</a:t>
            </a:r>
            <a:r>
              <a:rPr lang="en-US" dirty="0"/>
              <a:t>5</a:t>
            </a:r>
          </a:p>
        </p:txBody>
      </p:sp>
      <p:sp>
        <p:nvSpPr>
          <p:cNvPr id="4" name="Content Placeholder 3"/>
          <p:cNvSpPr>
            <a:spLocks noGrp="1"/>
          </p:cNvSpPr>
          <p:nvPr>
            <p:ph sz="quarter" idx="11"/>
          </p:nvPr>
        </p:nvSpPr>
        <p:spPr>
          <a:xfrm>
            <a:off x="1146175" y="6472238"/>
            <a:ext cx="9144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93054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8_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FD32B208-7FDE-9F4E-9AC3-4BCF7F9DD741}" type="slidenum">
              <a:rPr lang="en-US" smtClean="0"/>
              <a:pPr>
                <a:defRPr/>
              </a:pPr>
              <a:t>‹#›</a:t>
            </a:fld>
            <a:r>
              <a:rPr lang="en-US" dirty="0"/>
              <a:t>/</a:t>
            </a:r>
            <a:r>
              <a:rPr lang="en-US" altLang="zh-Hans" dirty="0"/>
              <a:t>7</a:t>
            </a:r>
            <a:r>
              <a:rPr lang="en-US" dirty="0"/>
              <a:t>5</a:t>
            </a:r>
          </a:p>
        </p:txBody>
      </p:sp>
      <p:sp>
        <p:nvSpPr>
          <p:cNvPr id="4" name="Content Placeholder 3"/>
          <p:cNvSpPr>
            <a:spLocks noGrp="1"/>
          </p:cNvSpPr>
          <p:nvPr>
            <p:ph sz="quarter" idx="11"/>
          </p:nvPr>
        </p:nvSpPr>
        <p:spPr>
          <a:xfrm>
            <a:off x="1146175" y="6472238"/>
            <a:ext cx="9144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74048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8" descr="PPT_intropage_print"/>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4098" name="Rectangle 2"/>
          <p:cNvSpPr>
            <a:spLocks noGrp="1" noChangeArrowheads="1"/>
          </p:cNvSpPr>
          <p:nvPr>
            <p:ph type="ctrTitle"/>
          </p:nvPr>
        </p:nvSpPr>
        <p:spPr>
          <a:xfrm>
            <a:off x="685800" y="2130425"/>
            <a:ext cx="7772400" cy="1470025"/>
          </a:xfrm>
        </p:spPr>
        <p:txBody>
          <a:bodyPr/>
          <a:lstStyle>
            <a:lvl1pPr algn="ctr">
              <a:defRPr>
                <a:solidFill>
                  <a:schemeClr val="bg1"/>
                </a:solidFill>
              </a:defRPr>
            </a:lvl1pPr>
          </a:lstStyle>
          <a:p>
            <a:r>
              <a:rPr lang="en-US"/>
              <a:t>Click to edit Master title style</a:t>
            </a:r>
          </a:p>
        </p:txBody>
      </p:sp>
      <p:sp>
        <p:nvSpPr>
          <p:cNvPr id="4099" name="Rectangle 3"/>
          <p:cNvSpPr>
            <a:spLocks noGrp="1" noChangeArrowheads="1"/>
          </p:cNvSpPr>
          <p:nvPr>
            <p:ph type="subTitle" idx="1"/>
          </p:nvPr>
        </p:nvSpPr>
        <p:spPr>
          <a:xfrm>
            <a:off x="1371600" y="3886200"/>
            <a:ext cx="6400800" cy="1752600"/>
          </a:xfrm>
        </p:spPr>
        <p:txBody>
          <a:bodyPr/>
          <a:lstStyle>
            <a:lvl1pPr marL="0" indent="0" algn="ctr">
              <a:buFontTx/>
              <a:buNone/>
              <a:defRPr>
                <a:solidFill>
                  <a:schemeClr val="bg1"/>
                </a:solidFill>
              </a:defRPr>
            </a:lvl1pPr>
          </a:lstStyle>
          <a:p>
            <a:r>
              <a:rPr lang="en-US"/>
              <a:t>Click to edit Master subtitle style</a:t>
            </a:r>
          </a:p>
        </p:txBody>
      </p:sp>
    </p:spTree>
    <p:extLst>
      <p:ext uri="{BB962C8B-B14F-4D97-AF65-F5344CB8AC3E}">
        <p14:creationId xmlns:p14="http://schemas.microsoft.com/office/powerpoint/2010/main" val="38221642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fld id="{07FD18CB-31D3-4365-84C3-C2F47F0A87AA}" type="slidenum">
              <a:rPr lang="zh-TW" altLang="en-US"/>
              <a:pPr/>
              <a:t>‹#›</a:t>
            </a:fld>
            <a:endParaRPr lang="en-US" altLang="zh-TW"/>
          </a:p>
        </p:txBody>
      </p:sp>
    </p:spTree>
    <p:extLst>
      <p:ext uri="{BB962C8B-B14F-4D97-AF65-F5344CB8AC3E}">
        <p14:creationId xmlns:p14="http://schemas.microsoft.com/office/powerpoint/2010/main" val="8614158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fld id="{E94B7ADA-85AC-451A-8DCF-2E2E6CFF0829}" type="slidenum">
              <a:rPr lang="zh-TW" altLang="en-US"/>
              <a:pPr/>
              <a:t>‹#›</a:t>
            </a:fld>
            <a:endParaRPr lang="en-US" altLang="zh-TW"/>
          </a:p>
        </p:txBody>
      </p:sp>
    </p:spTree>
    <p:extLst>
      <p:ext uri="{BB962C8B-B14F-4D97-AF65-F5344CB8AC3E}">
        <p14:creationId xmlns:p14="http://schemas.microsoft.com/office/powerpoint/2010/main" val="42482980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240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5240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fld id="{4E44B830-B02C-4715-A9EE-AFF2F6EBCABD}" type="slidenum">
              <a:rPr lang="zh-TW" altLang="en-US"/>
              <a:pPr/>
              <a:t>‹#›</a:t>
            </a:fld>
            <a:endParaRPr lang="en-US" altLang="zh-TW"/>
          </a:p>
        </p:txBody>
      </p:sp>
    </p:spTree>
    <p:extLst>
      <p:ext uri="{BB962C8B-B14F-4D97-AF65-F5344CB8AC3E}">
        <p14:creationId xmlns:p14="http://schemas.microsoft.com/office/powerpoint/2010/main" val="24461469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a:ln/>
        </p:spPr>
        <p:txBody>
          <a:bodyPr/>
          <a:lstStyle>
            <a:lvl1pPr>
              <a:defRPr/>
            </a:lvl1pPr>
          </a:lstStyle>
          <a:p>
            <a:fld id="{D413929F-0E2C-4608-9FB1-3F32B4B24362}" type="slidenum">
              <a:rPr lang="zh-TW" altLang="en-US"/>
              <a:pPr/>
              <a:t>‹#›</a:t>
            </a:fld>
            <a:endParaRPr lang="en-US" altLang="zh-TW"/>
          </a:p>
        </p:txBody>
      </p:sp>
    </p:spTree>
    <p:extLst>
      <p:ext uri="{BB962C8B-B14F-4D97-AF65-F5344CB8AC3E}">
        <p14:creationId xmlns:p14="http://schemas.microsoft.com/office/powerpoint/2010/main" val="33460869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fld id="{A2E0C532-1581-4852-911D-80CF6CB0A71F}" type="slidenum">
              <a:rPr lang="zh-TW" altLang="en-US"/>
              <a:pPr/>
              <a:t>‹#›</a:t>
            </a:fld>
            <a:endParaRPr lang="en-US" altLang="zh-TW"/>
          </a:p>
        </p:txBody>
      </p:sp>
    </p:spTree>
    <p:extLst>
      <p:ext uri="{BB962C8B-B14F-4D97-AF65-F5344CB8AC3E}">
        <p14:creationId xmlns:p14="http://schemas.microsoft.com/office/powerpoint/2010/main" val="1413245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C3DBAE32-8B7A-490B-8AE3-2E89D422B6F4}" type="slidenum">
              <a:rPr lang="zh-TW" altLang="en-US" smtClean="0"/>
              <a:pPr/>
              <a:t>‹#›</a:t>
            </a:fld>
            <a:endParaRPr lang="zh-TW" altLang="en-US"/>
          </a:p>
        </p:txBody>
      </p:sp>
    </p:spTree>
    <p:extLst>
      <p:ext uri="{BB962C8B-B14F-4D97-AF65-F5344CB8AC3E}">
        <p14:creationId xmlns:p14="http://schemas.microsoft.com/office/powerpoint/2010/main" val="5765291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fld id="{1762A12A-6B11-4FBB-A0AC-593589A0974D}" type="slidenum">
              <a:rPr lang="zh-TW" altLang="en-US"/>
              <a:pPr/>
              <a:t>‹#›</a:t>
            </a:fld>
            <a:endParaRPr lang="en-US" altLang="zh-TW"/>
          </a:p>
        </p:txBody>
      </p:sp>
    </p:spTree>
    <p:extLst>
      <p:ext uri="{BB962C8B-B14F-4D97-AF65-F5344CB8AC3E}">
        <p14:creationId xmlns:p14="http://schemas.microsoft.com/office/powerpoint/2010/main" val="15303603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614D467F-7FFA-4442-B3A2-EE5CB30EC6F9}" type="slidenum">
              <a:rPr lang="zh-TW" altLang="en-US"/>
              <a:pPr/>
              <a:t>‹#›</a:t>
            </a:fld>
            <a:endParaRPr lang="en-US" altLang="zh-TW"/>
          </a:p>
        </p:txBody>
      </p:sp>
    </p:spTree>
    <p:extLst>
      <p:ext uri="{BB962C8B-B14F-4D97-AF65-F5344CB8AC3E}">
        <p14:creationId xmlns:p14="http://schemas.microsoft.com/office/powerpoint/2010/main" val="406704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A101FC50-233F-4C9C-9C58-CDFF33BDCB95}" type="slidenum">
              <a:rPr lang="zh-TW" altLang="en-US"/>
              <a:pPr/>
              <a:t>‹#›</a:t>
            </a:fld>
            <a:endParaRPr lang="en-US" altLang="zh-TW"/>
          </a:p>
        </p:txBody>
      </p:sp>
    </p:spTree>
    <p:extLst>
      <p:ext uri="{BB962C8B-B14F-4D97-AF65-F5344CB8AC3E}">
        <p14:creationId xmlns:p14="http://schemas.microsoft.com/office/powerpoint/2010/main" val="2854957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fld id="{FF500E9F-DFB9-4528-A3C6-74916220AB92}" type="slidenum">
              <a:rPr lang="zh-TW" altLang="en-US"/>
              <a:pPr/>
              <a:t>‹#›</a:t>
            </a:fld>
            <a:endParaRPr lang="en-US" altLang="zh-TW"/>
          </a:p>
        </p:txBody>
      </p:sp>
    </p:spTree>
    <p:extLst>
      <p:ext uri="{BB962C8B-B14F-4D97-AF65-F5344CB8AC3E}">
        <p14:creationId xmlns:p14="http://schemas.microsoft.com/office/powerpoint/2010/main" val="19676639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448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448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fld id="{ADCA8FF1-689D-46B8-9627-B7C4F42892E6}" type="slidenum">
              <a:rPr lang="zh-TW" altLang="en-US"/>
              <a:pPr/>
              <a:t>‹#›</a:t>
            </a:fld>
            <a:endParaRPr lang="en-US" altLang="zh-TW"/>
          </a:p>
        </p:txBody>
      </p:sp>
    </p:spTree>
    <p:extLst>
      <p:ext uri="{BB962C8B-B14F-4D97-AF65-F5344CB8AC3E}">
        <p14:creationId xmlns:p14="http://schemas.microsoft.com/office/powerpoint/2010/main" val="2391317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E4F86-1F30-6045-875F-B8DD6E0D51B5}"/>
              </a:ext>
            </a:extLst>
          </p:cNvPr>
          <p:cNvSpPr>
            <a:spLocks noGrp="1"/>
          </p:cNvSpPr>
          <p:nvPr>
            <p:ph type="title"/>
          </p:nvPr>
        </p:nvSpPr>
        <p:spPr>
          <a:xfrm>
            <a:off x="628651" y="366186"/>
            <a:ext cx="7886700" cy="132503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987548086"/>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ltLang="zh-CN"/>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fld id="{C3DBAE32-8B7A-490B-8AE3-2E89D422B6F4}" type="slidenum">
              <a:rPr lang="zh-TW" altLang="en-US" smtClean="0"/>
              <a:pPr/>
              <a:t>‹#›</a:t>
            </a:fld>
            <a:endParaRPr lang="zh-TW" altLang="en-US"/>
          </a:p>
        </p:txBody>
      </p:sp>
    </p:spTree>
    <p:extLst>
      <p:ext uri="{BB962C8B-B14F-4D97-AF65-F5344CB8AC3E}">
        <p14:creationId xmlns:p14="http://schemas.microsoft.com/office/powerpoint/2010/main" val="20699499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sz="half" idx="1"/>
          </p:nvPr>
        </p:nvSpPr>
        <p:spPr>
          <a:xfrm>
            <a:off x="457200" y="15240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Content Placeholder 3"/>
          <p:cNvSpPr>
            <a:spLocks noGrp="1"/>
          </p:cNvSpPr>
          <p:nvPr>
            <p:ph sz="half" idx="2"/>
          </p:nvPr>
        </p:nvSpPr>
        <p:spPr>
          <a:xfrm>
            <a:off x="4648200" y="15240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fld id="{C3DBAE32-8B7A-490B-8AE3-2E89D422B6F4}" type="slidenum">
              <a:rPr lang="zh-TW" altLang="en-US" smtClean="0"/>
              <a:pPr/>
              <a:t>‹#›</a:t>
            </a:fld>
            <a:endParaRPr lang="zh-TW" altLang="en-US"/>
          </a:p>
        </p:txBody>
      </p:sp>
    </p:spTree>
    <p:extLst>
      <p:ext uri="{BB962C8B-B14F-4D97-AF65-F5344CB8AC3E}">
        <p14:creationId xmlns:p14="http://schemas.microsoft.com/office/powerpoint/2010/main" val="3909512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CN"/>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fld id="{C3DBAE32-8B7A-490B-8AE3-2E89D422B6F4}" type="slidenum">
              <a:rPr lang="zh-TW" altLang="en-US" smtClean="0"/>
              <a:pPr/>
              <a:t>‹#›</a:t>
            </a:fld>
            <a:endParaRPr lang="zh-TW" altLang="en-US"/>
          </a:p>
        </p:txBody>
      </p:sp>
    </p:spTree>
    <p:extLst>
      <p:ext uri="{BB962C8B-B14F-4D97-AF65-F5344CB8AC3E}">
        <p14:creationId xmlns:p14="http://schemas.microsoft.com/office/powerpoint/2010/main" val="19566210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fld id="{C3DBAE32-8B7A-490B-8AE3-2E89D422B6F4}" type="slidenum">
              <a:rPr lang="zh-TW" altLang="en-US" smtClean="0"/>
              <a:pPr/>
              <a:t>‹#›</a:t>
            </a:fld>
            <a:endParaRPr lang="zh-TW" altLang="en-US"/>
          </a:p>
        </p:txBody>
      </p:sp>
    </p:spTree>
    <p:extLst>
      <p:ext uri="{BB962C8B-B14F-4D97-AF65-F5344CB8AC3E}">
        <p14:creationId xmlns:p14="http://schemas.microsoft.com/office/powerpoint/2010/main" val="3569197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fld id="{C3DBAE32-8B7A-490B-8AE3-2E89D422B6F4}" type="slidenum">
              <a:rPr lang="zh-TW" altLang="en-US" smtClean="0"/>
              <a:pPr/>
              <a:t>‹#›</a:t>
            </a:fld>
            <a:endParaRPr lang="zh-TW" altLang="en-US"/>
          </a:p>
        </p:txBody>
      </p:sp>
    </p:spTree>
    <p:extLst>
      <p:ext uri="{BB962C8B-B14F-4D97-AF65-F5344CB8AC3E}">
        <p14:creationId xmlns:p14="http://schemas.microsoft.com/office/powerpoint/2010/main" val="20582415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ltLang="zh-CN"/>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C3DBAE32-8B7A-490B-8AE3-2E89D422B6F4}" type="slidenum">
              <a:rPr lang="zh-TW" altLang="en-US" smtClean="0"/>
              <a:pPr/>
              <a:t>‹#›</a:t>
            </a:fld>
            <a:endParaRPr lang="zh-TW" altLang="en-US"/>
          </a:p>
        </p:txBody>
      </p:sp>
    </p:spTree>
    <p:extLst>
      <p:ext uri="{BB962C8B-B14F-4D97-AF65-F5344CB8AC3E}">
        <p14:creationId xmlns:p14="http://schemas.microsoft.com/office/powerpoint/2010/main" val="958597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zh-CN"/>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altLang="zh-CN" noProof="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C3DBAE32-8B7A-490B-8AE3-2E89D422B6F4}" type="slidenum">
              <a:rPr lang="zh-TW" altLang="en-US" smtClean="0"/>
              <a:pPr/>
              <a:t>‹#›</a:t>
            </a:fld>
            <a:endParaRPr lang="zh-TW" altLang="en-US"/>
          </a:p>
        </p:txBody>
      </p:sp>
    </p:spTree>
    <p:extLst>
      <p:ext uri="{BB962C8B-B14F-4D97-AF65-F5344CB8AC3E}">
        <p14:creationId xmlns:p14="http://schemas.microsoft.com/office/powerpoint/2010/main" val="729483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609600"/>
            <a:ext cx="8229600"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z="3200" dirty="0"/>
              <a:t>Auditor </a:t>
            </a:r>
            <a:r>
              <a:rPr lang="en-US" sz="3200" dirty="0" err="1"/>
              <a:t>Judgement</a:t>
            </a:r>
            <a:r>
              <a:rPr lang="en-US" sz="3200" dirty="0"/>
              <a:t> in Analytical Review – Some Further Evidence</a:t>
            </a:r>
            <a:endParaRPr lang="en-US" dirty="0"/>
          </a:p>
        </p:txBody>
      </p:sp>
      <p:sp>
        <p:nvSpPr>
          <p:cNvPr id="1027" name="Rectangle 3"/>
          <p:cNvSpPr>
            <a:spLocks noGrp="1" noChangeArrowheads="1"/>
          </p:cNvSpPr>
          <p:nvPr>
            <p:ph type="body" idx="1"/>
          </p:nvPr>
        </p:nvSpPr>
        <p:spPr bwMode="auto">
          <a:xfrm>
            <a:off x="457200" y="1524000"/>
            <a:ext cx="8229600"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a:buNone/>
            </a:pPr>
            <a:r>
              <a:rPr lang="en-US" sz="2000" dirty="0"/>
              <a:t>James A. </a:t>
            </a:r>
            <a:r>
              <a:rPr lang="en-US" sz="2000" dirty="0" err="1"/>
              <a:t>Heintz</a:t>
            </a:r>
            <a:r>
              <a:rPr lang="en-US" sz="2000" dirty="0"/>
              <a:t> and </a:t>
            </a:r>
            <a:r>
              <a:rPr lang="en-US" sz="2000" dirty="0" err="1"/>
              <a:t>Gwendolen</a:t>
            </a:r>
            <a:r>
              <a:rPr lang="en-US" sz="2000" dirty="0"/>
              <a:t> B. White</a:t>
            </a:r>
          </a:p>
          <a:p>
            <a:pPr marL="0" indent="0" algn="ctr">
              <a:buNone/>
            </a:pPr>
            <a:r>
              <a:rPr lang="en-US" sz="2000" dirty="0"/>
              <a:t>Auditing: A Journal of Practice &amp; Theory</a:t>
            </a:r>
          </a:p>
          <a:p>
            <a:pPr marL="0" indent="0" algn="ctr">
              <a:buNone/>
            </a:pPr>
            <a:r>
              <a:rPr lang="en-US" sz="2000" dirty="0"/>
              <a:t>Vol. 8, No. 2</a:t>
            </a:r>
          </a:p>
          <a:p>
            <a:pPr marL="0" indent="0" algn="ctr">
              <a:buNone/>
            </a:pPr>
            <a:r>
              <a:rPr lang="en-US" sz="2000" dirty="0"/>
              <a:t>Spring 1989</a:t>
            </a:r>
          </a:p>
          <a:p>
            <a:pPr marL="0" indent="0" algn="ctr">
              <a:buNone/>
            </a:pPr>
            <a:endParaRPr lang="en-US" sz="2000" dirty="0"/>
          </a:p>
          <a:p>
            <a:pPr marL="0" indent="0" algn="ctr">
              <a:buNone/>
            </a:pPr>
            <a:r>
              <a:rPr lang="en-US" sz="2000" dirty="0"/>
              <a:t>Reviewed by Stephen Kozlowski</a:t>
            </a:r>
          </a:p>
          <a:p>
            <a:pPr lvl="0"/>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5F5F5F"/>
                </a:solidFill>
              </a:defRPr>
            </a:lvl1pPr>
          </a:lstStyle>
          <a:p>
            <a:fld id="{C3DBAE32-8B7A-490B-8AE3-2E89D422B6F4}" type="slidenum">
              <a:rPr lang="zh-TW" altLang="en-US" smtClean="0"/>
              <a:pPr/>
              <a:t>‹#›</a:t>
            </a:fld>
            <a:endParaRPr lang="zh-TW" altLang="en-US"/>
          </a:p>
        </p:txBody>
      </p:sp>
      <p:pic>
        <p:nvPicPr>
          <p:cNvPr id="1029" name="Picture 7" descr="RU_units-banner_red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 y="2"/>
            <a:ext cx="917257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6" r:id="rId12"/>
    <p:sldLayoutId id="2147483687" r:id="rId13"/>
  </p:sldLayoutIdLst>
  <p:hf hdr="0" ftr="0"/>
  <p:txStyles>
    <p:titleStyle>
      <a:lvl1pPr algn="l" rtl="0" eaLnBrk="1" fontAlgn="base" hangingPunct="1">
        <a:spcBef>
          <a:spcPct val="0"/>
        </a:spcBef>
        <a:spcAft>
          <a:spcPct val="0"/>
        </a:spcAft>
        <a:defRPr sz="3600">
          <a:solidFill>
            <a:schemeClr val="tx2"/>
          </a:solidFill>
          <a:latin typeface="+mj-lt"/>
          <a:ea typeface="ＭＳ Ｐゴシック" charset="-128"/>
          <a:cs typeface="ＭＳ Ｐゴシック" charset="-128"/>
        </a:defRPr>
      </a:lvl1pPr>
      <a:lvl2pPr algn="l" rtl="0" eaLnBrk="1" fontAlgn="base" hangingPunct="1">
        <a:spcBef>
          <a:spcPct val="0"/>
        </a:spcBef>
        <a:spcAft>
          <a:spcPct val="0"/>
        </a:spcAft>
        <a:defRPr sz="3600">
          <a:solidFill>
            <a:schemeClr val="tx2"/>
          </a:solidFill>
          <a:latin typeface="Arial" charset="0"/>
          <a:ea typeface="ＭＳ Ｐゴシック" charset="-128"/>
          <a:cs typeface="ＭＳ Ｐゴシック" charset="-128"/>
        </a:defRPr>
      </a:lvl2pPr>
      <a:lvl3pPr algn="l" rtl="0" eaLnBrk="1" fontAlgn="base" hangingPunct="1">
        <a:spcBef>
          <a:spcPct val="0"/>
        </a:spcBef>
        <a:spcAft>
          <a:spcPct val="0"/>
        </a:spcAft>
        <a:defRPr sz="3600">
          <a:solidFill>
            <a:schemeClr val="tx2"/>
          </a:solidFill>
          <a:latin typeface="Arial" charset="0"/>
          <a:ea typeface="ＭＳ Ｐゴシック" charset="-128"/>
          <a:cs typeface="ＭＳ Ｐゴシック" charset="-128"/>
        </a:defRPr>
      </a:lvl3pPr>
      <a:lvl4pPr algn="l" rtl="0" eaLnBrk="1" fontAlgn="base" hangingPunct="1">
        <a:spcBef>
          <a:spcPct val="0"/>
        </a:spcBef>
        <a:spcAft>
          <a:spcPct val="0"/>
        </a:spcAft>
        <a:defRPr sz="3600">
          <a:solidFill>
            <a:schemeClr val="tx2"/>
          </a:solidFill>
          <a:latin typeface="Arial" charset="0"/>
          <a:ea typeface="ＭＳ Ｐゴシック" charset="-128"/>
          <a:cs typeface="ＭＳ Ｐゴシック" charset="-128"/>
        </a:defRPr>
      </a:lvl4pPr>
      <a:lvl5pPr algn="l" rtl="0" eaLnBrk="1" fontAlgn="base" hangingPunct="1">
        <a:spcBef>
          <a:spcPct val="0"/>
        </a:spcBef>
        <a:spcAft>
          <a:spcPct val="0"/>
        </a:spcAft>
        <a:defRPr sz="3600">
          <a:solidFill>
            <a:schemeClr val="tx2"/>
          </a:solidFill>
          <a:latin typeface="Arial" charset="0"/>
          <a:ea typeface="ＭＳ Ｐゴシック" charset="-128"/>
          <a:cs typeface="ＭＳ Ｐゴシック" charset="-128"/>
        </a:defRPr>
      </a:lvl5pPr>
      <a:lvl6pPr marL="457200" algn="l" rtl="0" eaLnBrk="1" fontAlgn="base" hangingPunct="1">
        <a:spcBef>
          <a:spcPct val="0"/>
        </a:spcBef>
        <a:spcAft>
          <a:spcPct val="0"/>
        </a:spcAft>
        <a:defRPr sz="3000">
          <a:solidFill>
            <a:schemeClr val="tx2"/>
          </a:solidFill>
          <a:latin typeface="Arial" charset="0"/>
        </a:defRPr>
      </a:lvl6pPr>
      <a:lvl7pPr marL="914400" algn="l" rtl="0" eaLnBrk="1" fontAlgn="base" hangingPunct="1">
        <a:spcBef>
          <a:spcPct val="0"/>
        </a:spcBef>
        <a:spcAft>
          <a:spcPct val="0"/>
        </a:spcAft>
        <a:defRPr sz="3000">
          <a:solidFill>
            <a:schemeClr val="tx2"/>
          </a:solidFill>
          <a:latin typeface="Arial" charset="0"/>
        </a:defRPr>
      </a:lvl7pPr>
      <a:lvl8pPr marL="1371600" algn="l" rtl="0" eaLnBrk="1" fontAlgn="base" hangingPunct="1">
        <a:spcBef>
          <a:spcPct val="0"/>
        </a:spcBef>
        <a:spcAft>
          <a:spcPct val="0"/>
        </a:spcAft>
        <a:defRPr sz="3000">
          <a:solidFill>
            <a:schemeClr val="tx2"/>
          </a:solidFill>
          <a:latin typeface="Arial" charset="0"/>
        </a:defRPr>
      </a:lvl8pPr>
      <a:lvl9pPr marL="1828800" algn="l" rtl="0" eaLnBrk="1" fontAlgn="base" hangingPunct="1">
        <a:spcBef>
          <a:spcPct val="0"/>
        </a:spcBef>
        <a:spcAft>
          <a:spcPct val="0"/>
        </a:spcAft>
        <a:defRPr sz="3000">
          <a:solidFill>
            <a:schemeClr val="tx2"/>
          </a:solidFill>
          <a:latin typeface="Arial" charset="0"/>
        </a:defRPr>
      </a:lvl9pPr>
    </p:titleStyle>
    <p:bodyStyle>
      <a:lvl1pPr marL="0" indent="0" algn="ctr" rtl="0" eaLnBrk="1" fontAlgn="base" hangingPunct="1">
        <a:spcBef>
          <a:spcPct val="20000"/>
        </a:spcBef>
        <a:spcAft>
          <a:spcPct val="0"/>
        </a:spcAft>
        <a:buNone/>
        <a:defRPr sz="2400">
          <a:solidFill>
            <a:srgbClr val="5F5F5F"/>
          </a:solidFill>
          <a:latin typeface="+mn-lt"/>
          <a:ea typeface="ＭＳ Ｐゴシック" charset="-128"/>
          <a:cs typeface="ＭＳ Ｐゴシック" charset="-128"/>
        </a:defRPr>
      </a:lvl1pPr>
      <a:lvl2pPr marL="742950" indent="-285750" algn="l" rtl="0" eaLnBrk="1" fontAlgn="base" hangingPunct="1">
        <a:spcBef>
          <a:spcPct val="20000"/>
        </a:spcBef>
        <a:spcAft>
          <a:spcPct val="0"/>
        </a:spcAft>
        <a:buChar char="–"/>
        <a:defRPr>
          <a:solidFill>
            <a:srgbClr val="5F5F5F"/>
          </a:solidFill>
          <a:latin typeface="+mn-lt"/>
          <a:ea typeface="ＭＳ Ｐゴシック" charset="-128"/>
        </a:defRPr>
      </a:lvl2pPr>
      <a:lvl3pPr marL="1143000" indent="-228600" algn="l" rtl="0" eaLnBrk="1" fontAlgn="base" hangingPunct="1">
        <a:spcBef>
          <a:spcPct val="20000"/>
        </a:spcBef>
        <a:spcAft>
          <a:spcPct val="0"/>
        </a:spcAft>
        <a:buChar char="•"/>
        <a:defRPr sz="1600">
          <a:solidFill>
            <a:srgbClr val="5F5F5F"/>
          </a:solidFill>
          <a:latin typeface="+mn-lt"/>
          <a:ea typeface="ＭＳ Ｐゴシック" charset="-128"/>
        </a:defRPr>
      </a:lvl3pPr>
      <a:lvl4pPr marL="1600200" indent="-228600" algn="l" rtl="0" eaLnBrk="1" fontAlgn="base" hangingPunct="1">
        <a:spcBef>
          <a:spcPct val="20000"/>
        </a:spcBef>
        <a:spcAft>
          <a:spcPct val="0"/>
        </a:spcAft>
        <a:buChar char="–"/>
        <a:defRPr sz="1400">
          <a:solidFill>
            <a:srgbClr val="5F5F5F"/>
          </a:solidFill>
          <a:latin typeface="+mn-lt"/>
          <a:ea typeface="ＭＳ Ｐゴシック" charset="-128"/>
        </a:defRPr>
      </a:lvl4pPr>
      <a:lvl5pPr marL="2057400" indent="-228600" algn="l" rtl="0" eaLnBrk="1" fontAlgn="base" hangingPunct="1">
        <a:spcBef>
          <a:spcPct val="20000"/>
        </a:spcBef>
        <a:spcAft>
          <a:spcPct val="0"/>
        </a:spcAft>
        <a:buChar char="»"/>
        <a:defRPr sz="1400">
          <a:solidFill>
            <a:srgbClr val="5F5F5F"/>
          </a:solidFill>
          <a:latin typeface="+mn-lt"/>
          <a:ea typeface="ＭＳ Ｐゴシック" charset="-128"/>
        </a:defRPr>
      </a:lvl5pPr>
      <a:lvl6pPr marL="2514600" indent="-228600" algn="l" rtl="0" eaLnBrk="1" fontAlgn="base" hangingPunct="1">
        <a:spcBef>
          <a:spcPct val="20000"/>
        </a:spcBef>
        <a:spcAft>
          <a:spcPct val="0"/>
        </a:spcAft>
        <a:buChar char="»"/>
        <a:defRPr sz="1400">
          <a:solidFill>
            <a:srgbClr val="5F5F5F"/>
          </a:solidFill>
          <a:latin typeface="+mn-lt"/>
          <a:ea typeface="ＭＳ Ｐゴシック" charset="-128"/>
        </a:defRPr>
      </a:lvl6pPr>
      <a:lvl7pPr marL="2971800" indent="-228600" algn="l" rtl="0" eaLnBrk="1" fontAlgn="base" hangingPunct="1">
        <a:spcBef>
          <a:spcPct val="20000"/>
        </a:spcBef>
        <a:spcAft>
          <a:spcPct val="0"/>
        </a:spcAft>
        <a:buChar char="»"/>
        <a:defRPr sz="1400">
          <a:solidFill>
            <a:srgbClr val="5F5F5F"/>
          </a:solidFill>
          <a:latin typeface="+mn-lt"/>
          <a:ea typeface="ＭＳ Ｐゴシック" charset="-128"/>
        </a:defRPr>
      </a:lvl7pPr>
      <a:lvl8pPr marL="3429000" indent="-228600" algn="l" rtl="0" eaLnBrk="1" fontAlgn="base" hangingPunct="1">
        <a:spcBef>
          <a:spcPct val="20000"/>
        </a:spcBef>
        <a:spcAft>
          <a:spcPct val="0"/>
        </a:spcAft>
        <a:buChar char="»"/>
        <a:defRPr sz="1400">
          <a:solidFill>
            <a:srgbClr val="5F5F5F"/>
          </a:solidFill>
          <a:latin typeface="+mn-lt"/>
          <a:ea typeface="ＭＳ Ｐゴシック" charset="-128"/>
        </a:defRPr>
      </a:lvl8pPr>
      <a:lvl9pPr marL="3886200" indent="-228600" algn="l" rtl="0" eaLnBrk="1" fontAlgn="base" hangingPunct="1">
        <a:spcBef>
          <a:spcPct val="20000"/>
        </a:spcBef>
        <a:spcAft>
          <a:spcPct val="0"/>
        </a:spcAft>
        <a:buChar char="»"/>
        <a:defRPr sz="1400">
          <a:solidFill>
            <a:srgbClr val="5F5F5F"/>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609600"/>
            <a:ext cx="8229600" cy="8080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2051" name="Rectangle 3"/>
          <p:cNvSpPr>
            <a:spLocks noGrp="1" noChangeArrowheads="1"/>
          </p:cNvSpPr>
          <p:nvPr>
            <p:ph type="body" idx="1"/>
          </p:nvPr>
        </p:nvSpPr>
        <p:spPr bwMode="auto">
          <a:xfrm>
            <a:off x="457200" y="1524000"/>
            <a:ext cx="8229600" cy="4533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a:solidFill>
                  <a:srgbClr val="5F5F5F"/>
                </a:solidFill>
              </a:defRPr>
            </a:lvl1pPr>
          </a:lstStyle>
          <a:p>
            <a:fld id="{47DAA372-99DB-4C0B-BC37-97D17171C167}" type="slidenum">
              <a:rPr lang="zh-TW" altLang="en-US"/>
              <a:pPr/>
              <a:t>‹#›</a:t>
            </a:fld>
            <a:endParaRPr lang="en-US" altLang="zh-TW"/>
          </a:p>
        </p:txBody>
      </p:sp>
      <p:pic>
        <p:nvPicPr>
          <p:cNvPr id="2053" name="Picture 7" descr="RU_units-banner_red2"/>
          <p:cNvPicPr>
            <a:picLocks noChangeAspect="1" noChangeArrowheads="1"/>
          </p:cNvPicPr>
          <p:nvPr/>
        </p:nvPicPr>
        <p:blipFill>
          <a:blip r:embed="rId14" cstate="print"/>
          <a:srcRect/>
          <a:stretch>
            <a:fillRect/>
          </a:stretch>
        </p:blipFill>
        <p:spPr bwMode="auto">
          <a:xfrm>
            <a:off x="0" y="0"/>
            <a:ext cx="9172575" cy="619125"/>
          </a:xfrm>
          <a:prstGeom prst="rect">
            <a:avLst/>
          </a:prstGeom>
          <a:noFill/>
          <a:ln w="9525">
            <a:noFill/>
            <a:miter lim="800000"/>
            <a:headEnd/>
            <a:tailEnd/>
          </a:ln>
        </p:spPr>
      </p:pic>
    </p:spTree>
    <p:extLst>
      <p:ext uri="{BB962C8B-B14F-4D97-AF65-F5344CB8AC3E}">
        <p14:creationId xmlns:p14="http://schemas.microsoft.com/office/powerpoint/2010/main" val="315887562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8" r:id="rId12"/>
  </p:sldLayoutIdLst>
  <p:hf hdr="0" ftr="0"/>
  <p:txStyles>
    <p:titleStyle>
      <a:lvl1pPr algn="l" rtl="0" eaLnBrk="0" fontAlgn="base" hangingPunct="0">
        <a:spcBef>
          <a:spcPct val="0"/>
        </a:spcBef>
        <a:spcAft>
          <a:spcPct val="0"/>
        </a:spcAft>
        <a:defRPr sz="3000">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Formata BQ Regular" pitchFamily="50" charset="0"/>
        </a:defRPr>
      </a:lvl2pPr>
      <a:lvl3pPr algn="l" rtl="0" eaLnBrk="0" fontAlgn="base" hangingPunct="0">
        <a:spcBef>
          <a:spcPct val="0"/>
        </a:spcBef>
        <a:spcAft>
          <a:spcPct val="0"/>
        </a:spcAft>
        <a:defRPr sz="3000">
          <a:solidFill>
            <a:schemeClr val="tx2"/>
          </a:solidFill>
          <a:latin typeface="Formata BQ Regular" pitchFamily="50" charset="0"/>
        </a:defRPr>
      </a:lvl3pPr>
      <a:lvl4pPr algn="l" rtl="0" eaLnBrk="0" fontAlgn="base" hangingPunct="0">
        <a:spcBef>
          <a:spcPct val="0"/>
        </a:spcBef>
        <a:spcAft>
          <a:spcPct val="0"/>
        </a:spcAft>
        <a:defRPr sz="3000">
          <a:solidFill>
            <a:schemeClr val="tx2"/>
          </a:solidFill>
          <a:latin typeface="Formata BQ Regular" pitchFamily="50" charset="0"/>
        </a:defRPr>
      </a:lvl4pPr>
      <a:lvl5pPr algn="l" rtl="0" eaLnBrk="0" fontAlgn="base" hangingPunct="0">
        <a:spcBef>
          <a:spcPct val="0"/>
        </a:spcBef>
        <a:spcAft>
          <a:spcPct val="0"/>
        </a:spcAft>
        <a:defRPr sz="3000">
          <a:solidFill>
            <a:schemeClr val="tx2"/>
          </a:solidFill>
          <a:latin typeface="Formata BQ Regular" pitchFamily="50" charset="0"/>
        </a:defRPr>
      </a:lvl5pPr>
      <a:lvl6pPr marL="457200" algn="l" rtl="0" eaLnBrk="1" fontAlgn="base" hangingPunct="1">
        <a:spcBef>
          <a:spcPct val="0"/>
        </a:spcBef>
        <a:spcAft>
          <a:spcPct val="0"/>
        </a:spcAft>
        <a:defRPr sz="3000">
          <a:solidFill>
            <a:schemeClr val="tx2"/>
          </a:solidFill>
          <a:latin typeface="Formata BQ Regular" pitchFamily="50" charset="0"/>
        </a:defRPr>
      </a:lvl6pPr>
      <a:lvl7pPr marL="914400" algn="l" rtl="0" eaLnBrk="1" fontAlgn="base" hangingPunct="1">
        <a:spcBef>
          <a:spcPct val="0"/>
        </a:spcBef>
        <a:spcAft>
          <a:spcPct val="0"/>
        </a:spcAft>
        <a:defRPr sz="3000">
          <a:solidFill>
            <a:schemeClr val="tx2"/>
          </a:solidFill>
          <a:latin typeface="Formata BQ Regular" pitchFamily="50" charset="0"/>
        </a:defRPr>
      </a:lvl7pPr>
      <a:lvl8pPr marL="1371600" algn="l" rtl="0" eaLnBrk="1" fontAlgn="base" hangingPunct="1">
        <a:spcBef>
          <a:spcPct val="0"/>
        </a:spcBef>
        <a:spcAft>
          <a:spcPct val="0"/>
        </a:spcAft>
        <a:defRPr sz="3000">
          <a:solidFill>
            <a:schemeClr val="tx2"/>
          </a:solidFill>
          <a:latin typeface="Formata BQ Regular" pitchFamily="50" charset="0"/>
        </a:defRPr>
      </a:lvl8pPr>
      <a:lvl9pPr marL="1828800" algn="l" rtl="0" eaLnBrk="1" fontAlgn="base" hangingPunct="1">
        <a:spcBef>
          <a:spcPct val="0"/>
        </a:spcBef>
        <a:spcAft>
          <a:spcPct val="0"/>
        </a:spcAft>
        <a:defRPr sz="3000">
          <a:solidFill>
            <a:schemeClr val="tx2"/>
          </a:solidFill>
          <a:latin typeface="Formata BQ Regular" pitchFamily="50" charset="0"/>
        </a:defRPr>
      </a:lvl9pPr>
    </p:titleStyle>
    <p:bodyStyle>
      <a:lvl1pPr marL="342900" indent="-342900" algn="l" rtl="0" eaLnBrk="0" fontAlgn="base" hangingPunct="0">
        <a:spcBef>
          <a:spcPct val="20000"/>
        </a:spcBef>
        <a:spcAft>
          <a:spcPct val="0"/>
        </a:spcAft>
        <a:buChar char="•"/>
        <a:defRPr sz="2200">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defRPr>
      </a:lvl2pPr>
      <a:lvl3pPr marL="1143000" indent="-228600" algn="l" rtl="0" eaLnBrk="0" fontAlgn="base" hangingPunct="0">
        <a:spcBef>
          <a:spcPct val="20000"/>
        </a:spcBef>
        <a:spcAft>
          <a:spcPct val="0"/>
        </a:spcAft>
        <a:buChar char="•"/>
        <a:defRPr sz="1600">
          <a:solidFill>
            <a:schemeClr val="tx1"/>
          </a:solidFill>
          <a:latin typeface="+mn-lt"/>
        </a:defRPr>
      </a:lvl3pPr>
      <a:lvl4pPr marL="1600200" indent="-228600" algn="l" rtl="0" eaLnBrk="0" fontAlgn="base" hangingPunct="0">
        <a:spcBef>
          <a:spcPct val="20000"/>
        </a:spcBef>
        <a:spcAft>
          <a:spcPct val="0"/>
        </a:spcAft>
        <a:buChar char="–"/>
        <a:defRPr sz="14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0.xml"/><Relationship Id="rId1" Type="http://schemas.openxmlformats.org/officeDocument/2006/relationships/vmlDrawing" Target="../drawings/vmlDrawing1.vml"/><Relationship Id="rId4" Type="http://schemas.openxmlformats.org/officeDocument/2006/relationships/image" Target="../media/image9.emf"/></Relationships>
</file>

<file path=ppt/slides/_rels/slide1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15.xml"/><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2" Type="http://schemas.openxmlformats.org/officeDocument/2006/relationships/hyperlink" Target="http://www.raw.rutgers.edu/gem" TargetMode="Externa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tiff"/><Relationship Id="rId1" Type="http://schemas.openxmlformats.org/officeDocument/2006/relationships/slideLayout" Target="../slideLayouts/slideLayout20.xml"/><Relationship Id="rId5" Type="http://schemas.openxmlformats.org/officeDocument/2006/relationships/image" Target="../media/image19.png"/><Relationship Id="rId4" Type="http://schemas.openxmlformats.org/officeDocument/2006/relationships/image" Target="../media/image18.tiff"/></Relationships>
</file>

<file path=ppt/slides/_rels/slide39.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tiff"/><Relationship Id="rId1" Type="http://schemas.openxmlformats.org/officeDocument/2006/relationships/slideLayout" Target="../slideLayouts/slideLayout20.xml"/><Relationship Id="rId5" Type="http://schemas.openxmlformats.org/officeDocument/2006/relationships/image" Target="../media/image19.png"/><Relationship Id="rId4" Type="http://schemas.openxmlformats.org/officeDocument/2006/relationships/image" Target="../media/image18.tiff"/></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8" Type="http://schemas.openxmlformats.org/officeDocument/2006/relationships/image" Target="../media/image26.tiff"/><Relationship Id="rId3" Type="http://schemas.openxmlformats.org/officeDocument/2006/relationships/image" Target="../media/image21.png"/><Relationship Id="rId7" Type="http://schemas.openxmlformats.org/officeDocument/2006/relationships/image" Target="../media/image25.tiff"/><Relationship Id="rId2" Type="http://schemas.openxmlformats.org/officeDocument/2006/relationships/image" Target="../media/image20.tiff"/><Relationship Id="rId1" Type="http://schemas.openxmlformats.org/officeDocument/2006/relationships/slideLayout" Target="../slideLayouts/slideLayout20.xml"/><Relationship Id="rId6" Type="http://schemas.openxmlformats.org/officeDocument/2006/relationships/image" Target="../media/image24.tiff"/><Relationship Id="rId5" Type="http://schemas.openxmlformats.org/officeDocument/2006/relationships/image" Target="../media/image23.tiff"/><Relationship Id="rId4" Type="http://schemas.openxmlformats.org/officeDocument/2006/relationships/image" Target="../media/image22.tiff"/></Relationships>
</file>

<file path=ppt/slides/_rels/slide43.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NULL"/><Relationship Id="rId5" Type="http://schemas.openxmlformats.org/officeDocument/2006/relationships/image" Target="../media/image32.png"/><Relationship Id="rId4" Type="http://schemas.openxmlformats.org/officeDocument/2006/relationships/image" Target="NUL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emf"/><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38.emf"/><Relationship Id="rId2" Type="http://schemas.openxmlformats.org/officeDocument/2006/relationships/image" Target="../media/image33.tiff"/><Relationship Id="rId1" Type="http://schemas.openxmlformats.org/officeDocument/2006/relationships/slideLayout" Target="../slideLayouts/slideLayout25.xml"/><Relationship Id="rId6" Type="http://schemas.openxmlformats.org/officeDocument/2006/relationships/diagramColors" Target="../diagrams/colors2.xml"/><Relationship Id="rId11" Type="http://schemas.openxmlformats.org/officeDocument/2006/relationships/image" Target="../media/image37.emf"/><Relationship Id="rId5" Type="http://schemas.openxmlformats.org/officeDocument/2006/relationships/diagramQuickStyle" Target="../diagrams/quickStyle2.xml"/><Relationship Id="rId10" Type="http://schemas.openxmlformats.org/officeDocument/2006/relationships/image" Target="../media/image36.emf"/><Relationship Id="rId4" Type="http://schemas.openxmlformats.org/officeDocument/2006/relationships/diagramLayout" Target="../diagrams/layout2.xml"/><Relationship Id="rId9" Type="http://schemas.openxmlformats.org/officeDocument/2006/relationships/image" Target="../media/image35.tiff"/><Relationship Id="rId14" Type="http://schemas.openxmlformats.org/officeDocument/2006/relationships/image" Target="../media/image40.emf"/></Relationships>
</file>

<file path=ppt/slides/_rels/slide51.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image" Target="../media/image41.emf"/><Relationship Id="rId1" Type="http://schemas.openxmlformats.org/officeDocument/2006/relationships/slideLayout" Target="../slideLayouts/slideLayout25.xml"/><Relationship Id="rId6" Type="http://schemas.openxmlformats.org/officeDocument/2006/relationships/image" Target="../media/image45.emf"/><Relationship Id="rId5" Type="http://schemas.openxmlformats.org/officeDocument/2006/relationships/image" Target="../media/image44.tiff"/><Relationship Id="rId4" Type="http://schemas.openxmlformats.org/officeDocument/2006/relationships/image" Target="../media/image43.emf"/></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raw.rutgers.edu/GEM.html" TargetMode="External"/><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0.xml"/></Relationships>
</file>

<file path=ppt/slides/_rels/slide6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1762A12A-6B11-4FBB-A0AC-593589A0974D}" type="slidenum">
              <a:rPr lang="zh-TW" altLang="en-US" smtClean="0"/>
              <a:pPr/>
              <a:t>1</a:t>
            </a:fld>
            <a:endParaRPr lang="en-US" altLang="zh-TW"/>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763546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3600" dirty="0" smtClean="0"/>
              <a:t>Dreyfus (1964) classifies </a:t>
            </a:r>
            <a:r>
              <a:rPr lang="en-US" sz="3600" dirty="0"/>
              <a:t>traditional Artificial Intelligence (</a:t>
            </a:r>
            <a:r>
              <a:rPr lang="en-US" sz="3600" b="1" dirty="0"/>
              <a:t>AI</a:t>
            </a:r>
            <a:r>
              <a:rPr lang="en-US" sz="3600" dirty="0"/>
              <a:t>)work into four main areas: </a:t>
            </a:r>
            <a:endParaRPr lang="en-US" sz="3600" dirty="0" smtClean="0"/>
          </a:p>
          <a:p>
            <a:pPr lvl="1"/>
            <a:r>
              <a:rPr lang="en-US" sz="3200" dirty="0" smtClean="0"/>
              <a:t>game </a:t>
            </a:r>
            <a:r>
              <a:rPr lang="en-US" sz="3200" dirty="0"/>
              <a:t>playing, </a:t>
            </a:r>
            <a:endParaRPr lang="en-US" sz="3200" dirty="0" smtClean="0"/>
          </a:p>
          <a:p>
            <a:pPr lvl="1"/>
            <a:r>
              <a:rPr lang="en-US" sz="3200" dirty="0" smtClean="0"/>
              <a:t>problem </a:t>
            </a:r>
            <a:r>
              <a:rPr lang="en-US" sz="3200" dirty="0"/>
              <a:t>solving, </a:t>
            </a:r>
            <a:endParaRPr lang="en-US" sz="3200" dirty="0" smtClean="0"/>
          </a:p>
          <a:p>
            <a:pPr lvl="1"/>
            <a:r>
              <a:rPr lang="en-US" sz="3200" dirty="0" smtClean="0"/>
              <a:t>language </a:t>
            </a:r>
            <a:r>
              <a:rPr lang="en-US" sz="3200" dirty="0"/>
              <a:t>translation, </a:t>
            </a:r>
            <a:endParaRPr lang="en-US" sz="3200" dirty="0" smtClean="0"/>
          </a:p>
          <a:p>
            <a:pPr lvl="1"/>
            <a:r>
              <a:rPr lang="en-US" sz="3200" dirty="0" smtClean="0"/>
              <a:t>and </a:t>
            </a:r>
            <a:r>
              <a:rPr lang="en-US" sz="3200" dirty="0"/>
              <a:t>pattern recognition. </a:t>
            </a:r>
            <a:endParaRPr lang="en-US" sz="3200" dirty="0" smtClean="0"/>
          </a:p>
        </p:txBody>
      </p:sp>
      <p:sp>
        <p:nvSpPr>
          <p:cNvPr id="2" name="Title 1"/>
          <p:cNvSpPr>
            <a:spLocks noGrp="1"/>
          </p:cNvSpPr>
          <p:nvPr>
            <p:ph type="title"/>
          </p:nvPr>
        </p:nvSpPr>
        <p:spPr/>
        <p:txBody>
          <a:bodyPr/>
          <a:lstStyle/>
          <a:p>
            <a:r>
              <a:rPr lang="en-US" dirty="0" smtClean="0"/>
              <a:t>Evolution of AI</a:t>
            </a:r>
            <a:endParaRPr lang="en-US" dirty="0"/>
          </a:p>
        </p:txBody>
      </p:sp>
      <p:sp>
        <p:nvSpPr>
          <p:cNvPr id="4" name="Slide Number Placeholder 3"/>
          <p:cNvSpPr>
            <a:spLocks noGrp="1"/>
          </p:cNvSpPr>
          <p:nvPr>
            <p:ph type="sldNum" sz="quarter" idx="4294967295"/>
          </p:nvPr>
        </p:nvSpPr>
        <p:spPr/>
        <p:txBody>
          <a:bodyPr/>
          <a:lstStyle/>
          <a:p>
            <a:fld id="{08295F63-EC0A-4FE0-9F52-48A60058002D}" type="slidenum">
              <a:rPr lang="en-US" smtClean="0"/>
              <a:t>10</a:t>
            </a:fld>
            <a:endParaRPr lang="en-US"/>
          </a:p>
        </p:txBody>
      </p:sp>
    </p:spTree>
    <p:extLst>
      <p:ext uri="{BB962C8B-B14F-4D97-AF65-F5344CB8AC3E}">
        <p14:creationId xmlns:p14="http://schemas.microsoft.com/office/powerpoint/2010/main" val="30086193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lvl="1"/>
            <a:r>
              <a:rPr lang="en-US" sz="3600" dirty="0" smtClean="0"/>
              <a:t>Natural Languages, </a:t>
            </a:r>
          </a:p>
          <a:p>
            <a:pPr lvl="1"/>
            <a:r>
              <a:rPr lang="en-US" sz="3600" dirty="0" smtClean="0"/>
              <a:t>Expert Systems, </a:t>
            </a:r>
          </a:p>
          <a:p>
            <a:pPr lvl="1"/>
            <a:r>
              <a:rPr lang="en-US" sz="3600" dirty="0" smtClean="0"/>
              <a:t>Cognition and Learning, </a:t>
            </a:r>
          </a:p>
          <a:p>
            <a:pPr lvl="1"/>
            <a:r>
              <a:rPr lang="en-US" sz="3600" dirty="0" smtClean="0"/>
              <a:t>Computer Vision and </a:t>
            </a:r>
          </a:p>
          <a:p>
            <a:pPr lvl="1"/>
            <a:r>
              <a:rPr lang="en-US" sz="3600" dirty="0" smtClean="0"/>
              <a:t>Automatic Deduction. </a:t>
            </a:r>
            <a:endParaRPr lang="en-US" sz="3200" dirty="0"/>
          </a:p>
        </p:txBody>
      </p:sp>
      <p:sp>
        <p:nvSpPr>
          <p:cNvPr id="3" name="Title 2"/>
          <p:cNvSpPr>
            <a:spLocks noGrp="1"/>
          </p:cNvSpPr>
          <p:nvPr>
            <p:ph type="title"/>
          </p:nvPr>
        </p:nvSpPr>
        <p:spPr/>
        <p:txBody>
          <a:bodyPr/>
          <a:lstStyle/>
          <a:p>
            <a:r>
              <a:rPr lang="en-US" dirty="0" smtClean="0"/>
              <a:t>Areas of AI 1990’S</a:t>
            </a:r>
            <a:endParaRPr lang="en-US" dirty="0"/>
          </a:p>
        </p:txBody>
      </p:sp>
      <p:sp>
        <p:nvSpPr>
          <p:cNvPr id="4" name="Slide Number Placeholder 3"/>
          <p:cNvSpPr>
            <a:spLocks noGrp="1"/>
          </p:cNvSpPr>
          <p:nvPr>
            <p:ph type="sldNum" sz="quarter" idx="4294967295"/>
          </p:nvPr>
        </p:nvSpPr>
        <p:spPr/>
        <p:txBody>
          <a:bodyPr/>
          <a:lstStyle/>
          <a:p>
            <a:fld id="{08295F63-EC0A-4FE0-9F52-48A60058002D}" type="slidenum">
              <a:rPr lang="en-US" smtClean="0"/>
              <a:t>11</a:t>
            </a:fld>
            <a:endParaRPr lang="en-US"/>
          </a:p>
        </p:txBody>
      </p:sp>
    </p:spTree>
    <p:extLst>
      <p:ext uri="{BB962C8B-B14F-4D97-AF65-F5344CB8AC3E}">
        <p14:creationId xmlns:p14="http://schemas.microsoft.com/office/powerpoint/2010/main" val="24257208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r>
              <a:rPr lang="en-US" sz="2400" dirty="0" smtClean="0"/>
              <a:t>Expert Systems became the most popular area of AI and eventually the basis of many commercial, semi-commercial and prototype systems. </a:t>
            </a:r>
          </a:p>
          <a:p>
            <a:endParaRPr lang="en-US" sz="2400" dirty="0" smtClean="0"/>
          </a:p>
          <a:p>
            <a:r>
              <a:rPr lang="en-US" sz="2400" dirty="0" smtClean="0"/>
              <a:t>Vasarhelyi, M. A. “</a:t>
            </a:r>
            <a:r>
              <a:rPr lang="en-US" sz="2400" b="1" dirty="0" smtClean="0"/>
              <a:t>Expert Systems in Accounting and Auditing,”</a:t>
            </a:r>
            <a:r>
              <a:rPr lang="en-US" sz="2400" dirty="0" smtClean="0"/>
              <a:t> in Artificial Intelligence in Accounting and Auditing, Vols. 1 to 6 , Markus Wiener Publishing Inc., New York. (1989 to 2002)</a:t>
            </a:r>
          </a:p>
          <a:p>
            <a:endParaRPr lang="en-US" sz="2400" dirty="0"/>
          </a:p>
        </p:txBody>
      </p:sp>
      <p:sp>
        <p:nvSpPr>
          <p:cNvPr id="2" name="Title 1"/>
          <p:cNvSpPr>
            <a:spLocks noGrp="1"/>
          </p:cNvSpPr>
          <p:nvPr>
            <p:ph type="title"/>
          </p:nvPr>
        </p:nvSpPr>
        <p:spPr/>
        <p:txBody>
          <a:bodyPr/>
          <a:lstStyle/>
          <a:p>
            <a:r>
              <a:rPr lang="en-US" dirty="0" smtClean="0"/>
              <a:t>Evolution of AI</a:t>
            </a:r>
            <a:endParaRPr lang="en-US" dirty="0"/>
          </a:p>
        </p:txBody>
      </p:sp>
      <p:sp>
        <p:nvSpPr>
          <p:cNvPr id="4" name="Slide Number Placeholder 3"/>
          <p:cNvSpPr>
            <a:spLocks noGrp="1"/>
          </p:cNvSpPr>
          <p:nvPr>
            <p:ph type="sldNum" sz="quarter" idx="4294967295"/>
          </p:nvPr>
        </p:nvSpPr>
        <p:spPr/>
        <p:txBody>
          <a:bodyPr/>
          <a:lstStyle/>
          <a:p>
            <a:fld id="{08295F63-EC0A-4FE0-9F52-48A60058002D}" type="slidenum">
              <a:rPr lang="en-US" smtClean="0"/>
              <a:t>12</a:t>
            </a:fld>
            <a:endParaRPr lang="en-US"/>
          </a:p>
        </p:txBody>
      </p:sp>
    </p:spTree>
    <p:extLst>
      <p:ext uri="{BB962C8B-B14F-4D97-AF65-F5344CB8AC3E}">
        <p14:creationId xmlns:p14="http://schemas.microsoft.com/office/powerpoint/2010/main" val="15427418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IBM said </a:t>
            </a:r>
            <a:r>
              <a:rPr lang="en-US" dirty="0" smtClean="0"/>
              <a:t>recently (2014) </a:t>
            </a:r>
            <a:r>
              <a:rPr lang="en-US" dirty="0"/>
              <a:t>it would invest $1 billion in a new division to develop uses for Watson, its computer that understands human language. </a:t>
            </a:r>
            <a:endParaRPr lang="en-US" dirty="0" smtClean="0"/>
          </a:p>
          <a:p>
            <a:r>
              <a:rPr lang="en-US" dirty="0" smtClean="0"/>
              <a:t>February 2014 </a:t>
            </a:r>
            <a:r>
              <a:rPr lang="en-US" dirty="0"/>
              <a:t>Google cemented its lead in this field by paying around £400m ($660m) for </a:t>
            </a:r>
            <a:r>
              <a:rPr lang="en-US" dirty="0" err="1"/>
              <a:t>DeepMind</a:t>
            </a:r>
            <a:r>
              <a:rPr lang="en-US" dirty="0"/>
              <a:t> Technologies, a startup in London that has yet to announce a product.</a:t>
            </a:r>
          </a:p>
          <a:p>
            <a:r>
              <a:rPr lang="en-US" dirty="0"/>
              <a:t>The boss of </a:t>
            </a:r>
            <a:r>
              <a:rPr lang="en-US" dirty="0" err="1"/>
              <a:t>DeepMind</a:t>
            </a:r>
            <a:r>
              <a:rPr lang="en-US" dirty="0"/>
              <a:t>, </a:t>
            </a:r>
            <a:r>
              <a:rPr lang="en-US" dirty="0" err="1"/>
              <a:t>Demis</a:t>
            </a:r>
            <a:r>
              <a:rPr lang="en-US" dirty="0"/>
              <a:t> </a:t>
            </a:r>
            <a:r>
              <a:rPr lang="en-US" dirty="0" err="1"/>
              <a:t>Hassabis</a:t>
            </a:r>
            <a:r>
              <a:rPr lang="en-US" dirty="0"/>
              <a:t>, previously created video games such as “Evil Genius” and “Theme Park”, in which the events and characters can respond credibly in an enormous variety of potential situations because of an artificial-intelligence algorithm humming in the background.</a:t>
            </a:r>
          </a:p>
          <a:p>
            <a:endParaRPr lang="en-US" dirty="0"/>
          </a:p>
        </p:txBody>
      </p:sp>
      <p:sp>
        <p:nvSpPr>
          <p:cNvPr id="3" name="Slide Number Placeholder 2"/>
          <p:cNvSpPr>
            <a:spLocks noGrp="1"/>
          </p:cNvSpPr>
          <p:nvPr>
            <p:ph type="sldNum" sz="quarter" idx="4294967295"/>
          </p:nvPr>
        </p:nvSpPr>
        <p:spPr/>
        <p:txBody>
          <a:bodyPr/>
          <a:lstStyle/>
          <a:p>
            <a:fld id="{08295F63-EC0A-4FE0-9F52-48A60058002D}" type="slidenum">
              <a:rPr lang="en-US" smtClean="0"/>
              <a:t>13</a:t>
            </a:fld>
            <a:endParaRPr lang="en-US"/>
          </a:p>
        </p:txBody>
      </p:sp>
      <p:sp>
        <p:nvSpPr>
          <p:cNvPr id="4" name="Title 3"/>
          <p:cNvSpPr>
            <a:spLocks noGrp="1"/>
          </p:cNvSpPr>
          <p:nvPr>
            <p:ph type="title"/>
          </p:nvPr>
        </p:nvSpPr>
        <p:spPr/>
        <p:txBody>
          <a:bodyPr/>
          <a:lstStyle/>
          <a:p>
            <a:endParaRPr lang="en-US"/>
          </a:p>
        </p:txBody>
      </p:sp>
    </p:spTree>
    <p:extLst>
      <p:ext uri="{BB962C8B-B14F-4D97-AF65-F5344CB8AC3E}">
        <p14:creationId xmlns:p14="http://schemas.microsoft.com/office/powerpoint/2010/main" val="552278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Slide Number Placeholder 2"/>
          <p:cNvSpPr>
            <a:spLocks noGrp="1"/>
          </p:cNvSpPr>
          <p:nvPr>
            <p:ph type="sldNum" sz="quarter" idx="4294967295"/>
          </p:nvPr>
        </p:nvSpPr>
        <p:spPr/>
        <p:txBody>
          <a:bodyPr/>
          <a:lstStyle/>
          <a:p>
            <a:fld id="{08295F63-EC0A-4FE0-9F52-48A60058002D}" type="slidenum">
              <a:rPr lang="en-US" smtClean="0"/>
              <a:t>14</a:t>
            </a:fld>
            <a:endParaRPr lang="en-US"/>
          </a:p>
        </p:txBody>
      </p:sp>
      <p:sp>
        <p:nvSpPr>
          <p:cNvPr id="4" name="Title 3"/>
          <p:cNvSpPr>
            <a:spLocks noGrp="1"/>
          </p:cNvSpPr>
          <p:nvPr>
            <p:ph type="title"/>
          </p:nvPr>
        </p:nvSpPr>
        <p:spPr/>
        <p:txBody>
          <a:bodyPr/>
          <a:lstStyle/>
          <a:p>
            <a:r>
              <a:rPr lang="en-US" dirty="0" smtClean="0"/>
              <a:t>AT&amp;T CPAS (1985)</a:t>
            </a:r>
            <a:endParaRPr lang="en-US" dirty="0"/>
          </a:p>
        </p:txBody>
      </p:sp>
    </p:spTree>
    <p:extLst>
      <p:ext uri="{BB962C8B-B14F-4D97-AF65-F5344CB8AC3E}">
        <p14:creationId xmlns:p14="http://schemas.microsoft.com/office/powerpoint/2010/main" val="36676732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 name="Object 2"/>
          <p:cNvGraphicFramePr>
            <a:graphicFrameLocks noChangeAspect="1"/>
          </p:cNvGraphicFramePr>
          <p:nvPr>
            <p:extLst/>
          </p:nvPr>
        </p:nvGraphicFramePr>
        <p:xfrm>
          <a:off x="990600" y="1143000"/>
          <a:ext cx="7086600" cy="4718802"/>
        </p:xfrm>
        <a:graphic>
          <a:graphicData uri="http://schemas.openxmlformats.org/presentationml/2006/ole">
            <mc:AlternateContent xmlns:mc="http://schemas.openxmlformats.org/markup-compatibility/2006">
              <mc:Choice xmlns:v="urn:schemas-microsoft-com:vml" Requires="v">
                <p:oleObj spid="_x0000_s1038" name="Slide" r:id="rId3" imgW="4020477" imgH="3014472" progId="PowerPoint.Slide.8">
                  <p:embed/>
                </p:oleObj>
              </mc:Choice>
              <mc:Fallback>
                <p:oleObj name="Slide" r:id="rId3" imgW="4020477" imgH="3014472" progId="PowerPoint.Slide.8">
                  <p:embed/>
                  <p:pic>
                    <p:nvPicPr>
                      <p:cNvPr id="3"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143000"/>
                        <a:ext cx="7086600" cy="4718802"/>
                      </a:xfrm>
                      <a:prstGeom prst="rect">
                        <a:avLst/>
                      </a:prstGeom>
                      <a:noFill/>
                    </p:spPr>
                  </p:pic>
                </p:oleObj>
              </mc:Fallback>
            </mc:AlternateContent>
          </a:graphicData>
        </a:graphic>
      </p:graphicFrame>
      <p:sp>
        <p:nvSpPr>
          <p:cNvPr id="5" name="TextBox 4"/>
          <p:cNvSpPr txBox="1"/>
          <p:nvPr/>
        </p:nvSpPr>
        <p:spPr>
          <a:xfrm>
            <a:off x="2590800" y="1447800"/>
            <a:ext cx="2895600" cy="369332"/>
          </a:xfrm>
          <a:prstGeom prst="rect">
            <a:avLst/>
          </a:prstGeom>
          <a:noFill/>
        </p:spPr>
        <p:txBody>
          <a:bodyPr wrap="square" rtlCol="0">
            <a:spAutoFit/>
          </a:bodyPr>
          <a:lstStyle/>
          <a:p>
            <a:r>
              <a:rPr lang="en-US" dirty="0" smtClean="0"/>
              <a:t>Expert Systems</a:t>
            </a:r>
            <a:endParaRPr lang="en-US" dirty="0"/>
          </a:p>
        </p:txBody>
      </p:sp>
      <p:sp>
        <p:nvSpPr>
          <p:cNvPr id="6" name="Slide Number Placeholder 5"/>
          <p:cNvSpPr>
            <a:spLocks noGrp="1"/>
          </p:cNvSpPr>
          <p:nvPr>
            <p:ph type="sldNum" sz="quarter" idx="4294967295"/>
          </p:nvPr>
        </p:nvSpPr>
        <p:spPr/>
        <p:txBody>
          <a:bodyPr/>
          <a:lstStyle/>
          <a:p>
            <a:fld id="{08295F63-EC0A-4FE0-9F52-48A60058002D}" type="slidenum">
              <a:rPr lang="en-US" smtClean="0"/>
              <a:t>15</a:t>
            </a:fld>
            <a:endParaRPr lang="en-US"/>
          </a:p>
        </p:txBody>
      </p:sp>
    </p:spTree>
    <p:extLst>
      <p:ext uri="{BB962C8B-B14F-4D97-AF65-F5344CB8AC3E}">
        <p14:creationId xmlns:p14="http://schemas.microsoft.com/office/powerpoint/2010/main" val="17604267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1371600"/>
            <a:ext cx="7086600" cy="455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295400" y="1600200"/>
            <a:ext cx="2895600" cy="369332"/>
          </a:xfrm>
          <a:prstGeom prst="rect">
            <a:avLst/>
          </a:prstGeom>
          <a:noFill/>
        </p:spPr>
        <p:txBody>
          <a:bodyPr wrap="square" rtlCol="0">
            <a:spAutoFit/>
          </a:bodyPr>
          <a:lstStyle/>
          <a:p>
            <a:r>
              <a:rPr lang="en-US" dirty="0" smtClean="0"/>
              <a:t>CPAS Architecture</a:t>
            </a:r>
            <a:endParaRPr lang="en-US" dirty="0"/>
          </a:p>
        </p:txBody>
      </p:sp>
      <p:sp>
        <p:nvSpPr>
          <p:cNvPr id="3" name="Slide Number Placeholder 2"/>
          <p:cNvSpPr>
            <a:spLocks noGrp="1"/>
          </p:cNvSpPr>
          <p:nvPr>
            <p:ph type="sldNum" sz="quarter" idx="4294967295"/>
          </p:nvPr>
        </p:nvSpPr>
        <p:spPr/>
        <p:txBody>
          <a:bodyPr/>
          <a:lstStyle/>
          <a:p>
            <a:fld id="{08295F63-EC0A-4FE0-9F52-48A60058002D}" type="slidenum">
              <a:rPr lang="en-US" smtClean="0"/>
              <a:t>16</a:t>
            </a:fld>
            <a:endParaRPr lang="en-US"/>
          </a:p>
        </p:txBody>
      </p:sp>
    </p:spTree>
    <p:extLst>
      <p:ext uri="{BB962C8B-B14F-4D97-AF65-F5344CB8AC3E}">
        <p14:creationId xmlns:p14="http://schemas.microsoft.com/office/powerpoint/2010/main" val="16609246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92075" y="215901"/>
            <a:ext cx="9051925" cy="1043208"/>
          </a:xfrm>
          <a:prstGeom prst="rect">
            <a:avLst/>
          </a:prstGeom>
        </p:spPr>
        <p:txBody>
          <a:bodyPr vert="horz" lIns="0" tIns="0" rIns="0" bIns="0" rtlCol="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500" b="1" dirty="0" smtClean="0">
                <a:solidFill>
                  <a:schemeClr val="tx1">
                    <a:lumMod val="75000"/>
                    <a:lumOff val="25000"/>
                  </a:schemeClr>
                </a:solidFill>
                <a:effectLst>
                  <a:outerShdw blurRad="38100" dist="38100" dir="2700000" algn="tl">
                    <a:srgbClr val="000000">
                      <a:alpha val="43137"/>
                    </a:srgbClr>
                  </a:outerShdw>
                </a:effectLst>
                <a:latin typeface="Arial" pitchFamily="34" charset="0"/>
                <a:cs typeface="Arial" pitchFamily="34" charset="0"/>
              </a:rPr>
              <a:t>The Turing Test</a:t>
            </a:r>
            <a:endParaRPr lang="en-US" sz="3500" b="1" dirty="0">
              <a:solidFill>
                <a:schemeClr val="tx1">
                  <a:lumMod val="75000"/>
                  <a:lumOff val="25000"/>
                </a:schemeClr>
              </a:solidFill>
              <a:effectLst>
                <a:outerShdw blurRad="38100" dist="38100" dir="2700000" algn="tl">
                  <a:srgbClr val="000000">
                    <a:alpha val="43137"/>
                  </a:srgbClr>
                </a:outerShdw>
              </a:effectLst>
              <a:latin typeface="Arial" pitchFamily="34" charset="0"/>
              <a:cs typeface="Arial" pitchFamily="34" charset="0"/>
            </a:endParaRPr>
          </a:p>
        </p:txBody>
      </p:sp>
      <p:pic>
        <p:nvPicPr>
          <p:cNvPr id="9" name="Picture 8"/>
          <p:cNvPicPr>
            <a:picLocks noChangeAspect="1"/>
          </p:cNvPicPr>
          <p:nvPr/>
        </p:nvPicPr>
        <p:blipFill>
          <a:blip r:embed="rId2">
            <a:grayscl/>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7594600" y="6078443"/>
            <a:ext cx="1356470" cy="703355"/>
          </a:xfrm>
          <a:prstGeom prst="rect">
            <a:avLst/>
          </a:prstGeom>
        </p:spPr>
      </p:pic>
      <p:sp>
        <p:nvSpPr>
          <p:cNvPr id="2" name="TextBox 1"/>
          <p:cNvSpPr txBox="1"/>
          <p:nvPr/>
        </p:nvSpPr>
        <p:spPr>
          <a:xfrm>
            <a:off x="582714" y="1406525"/>
            <a:ext cx="7877718" cy="726331"/>
          </a:xfrm>
          <a:prstGeom prst="rect">
            <a:avLst/>
          </a:prstGeom>
          <a:solidFill>
            <a:schemeClr val="bg1">
              <a:lumMod val="85000"/>
            </a:schemeClr>
          </a:solidFill>
        </p:spPr>
        <p:txBody>
          <a:bodyPr wrap="square" rtlCol="0" anchor="ctr" anchorCtr="0">
            <a:noAutofit/>
          </a:bodyPr>
          <a:lstStyle/>
          <a:p>
            <a:pPr algn="ctr"/>
            <a:r>
              <a:rPr lang="en-US" sz="2600" b="1" dirty="0" smtClean="0">
                <a:solidFill>
                  <a:schemeClr val="tx1">
                    <a:lumMod val="75000"/>
                    <a:lumOff val="25000"/>
                  </a:schemeClr>
                </a:solidFill>
                <a:latin typeface="Arial" pitchFamily="34" charset="0"/>
                <a:cs typeface="Arial" pitchFamily="34" charset="0"/>
              </a:rPr>
              <a:t>Alan Turing: “Can Machines Think?”</a:t>
            </a:r>
            <a:endParaRPr lang="en-US" sz="2600" b="1" dirty="0">
              <a:solidFill>
                <a:schemeClr val="tx1">
                  <a:lumMod val="75000"/>
                  <a:lumOff val="25000"/>
                </a:schemeClr>
              </a:solidFill>
              <a:latin typeface="Arial" pitchFamily="34" charset="0"/>
              <a:cs typeface="Arial" pitchFamily="34" charset="0"/>
            </a:endParaRPr>
          </a:p>
        </p:txBody>
      </p:sp>
      <p:sp>
        <p:nvSpPr>
          <p:cNvPr id="3" name="Rectangle 2"/>
          <p:cNvSpPr/>
          <p:nvPr/>
        </p:nvSpPr>
        <p:spPr>
          <a:xfrm>
            <a:off x="2050743" y="2516400"/>
            <a:ext cx="2391170" cy="678160"/>
          </a:xfrm>
          <a:prstGeom prst="rect">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t>Interrogator</a:t>
            </a:r>
            <a:endParaRPr lang="en-US" sz="2400" b="1" dirty="0"/>
          </a:p>
        </p:txBody>
      </p:sp>
      <p:sp>
        <p:nvSpPr>
          <p:cNvPr id="10" name="Rectangle 9"/>
          <p:cNvSpPr/>
          <p:nvPr/>
        </p:nvSpPr>
        <p:spPr>
          <a:xfrm>
            <a:off x="3485482" y="3949700"/>
            <a:ext cx="2391170" cy="678160"/>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chemeClr val="tx1">
                    <a:lumMod val="75000"/>
                    <a:lumOff val="25000"/>
                  </a:schemeClr>
                </a:solidFill>
              </a:rPr>
              <a:t>Computer</a:t>
            </a:r>
            <a:endParaRPr lang="en-US" sz="2400" b="1" dirty="0">
              <a:solidFill>
                <a:schemeClr val="tx1">
                  <a:lumMod val="75000"/>
                  <a:lumOff val="25000"/>
                </a:schemeClr>
              </a:solidFill>
            </a:endParaRPr>
          </a:p>
        </p:txBody>
      </p:sp>
      <p:sp>
        <p:nvSpPr>
          <p:cNvPr id="11" name="Rectangle 10"/>
          <p:cNvSpPr/>
          <p:nvPr/>
        </p:nvSpPr>
        <p:spPr>
          <a:xfrm>
            <a:off x="603922" y="3949700"/>
            <a:ext cx="2391170" cy="678160"/>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chemeClr val="tx1">
                    <a:lumMod val="75000"/>
                    <a:lumOff val="25000"/>
                  </a:schemeClr>
                </a:solidFill>
              </a:rPr>
              <a:t>Human Being</a:t>
            </a:r>
            <a:endParaRPr lang="en-US" sz="2400" b="1" dirty="0">
              <a:solidFill>
                <a:schemeClr val="tx1">
                  <a:lumMod val="75000"/>
                  <a:lumOff val="25000"/>
                </a:schemeClr>
              </a:solidFill>
            </a:endParaRPr>
          </a:p>
        </p:txBody>
      </p:sp>
      <p:cxnSp>
        <p:nvCxnSpPr>
          <p:cNvPr id="21" name="Elbow Connector 20"/>
          <p:cNvCxnSpPr>
            <a:stCxn id="3" idx="2"/>
            <a:endCxn id="11" idx="0"/>
          </p:cNvCxnSpPr>
          <p:nvPr/>
        </p:nvCxnSpPr>
        <p:spPr>
          <a:xfrm rot="5400000">
            <a:off x="2145348" y="2848720"/>
            <a:ext cx="755140" cy="1446821"/>
          </a:xfrm>
          <a:prstGeom prst="bentConnector3">
            <a:avLst>
              <a:gd name="adj1" fmla="val 50000"/>
            </a:avLst>
          </a:prstGeom>
          <a:ln>
            <a:solidFill>
              <a:schemeClr val="tx1">
                <a:lumMod val="50000"/>
                <a:lumOff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4" name="Elbow Connector 23"/>
          <p:cNvCxnSpPr>
            <a:stCxn id="3" idx="2"/>
            <a:endCxn id="10" idx="0"/>
          </p:cNvCxnSpPr>
          <p:nvPr/>
        </p:nvCxnSpPr>
        <p:spPr>
          <a:xfrm rot="16200000" flipH="1">
            <a:off x="3586127" y="2854760"/>
            <a:ext cx="755140" cy="1434739"/>
          </a:xfrm>
          <a:prstGeom prst="bentConnector3">
            <a:avLst/>
          </a:prstGeom>
          <a:ln>
            <a:solidFill>
              <a:schemeClr val="tx1">
                <a:lumMod val="50000"/>
                <a:lumOff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25" name="Curved Left Arrow 24"/>
          <p:cNvSpPr/>
          <p:nvPr/>
        </p:nvSpPr>
        <p:spPr>
          <a:xfrm>
            <a:off x="6026100" y="2959100"/>
            <a:ext cx="628700" cy="1291580"/>
          </a:xfrm>
          <a:prstGeom prst="curvedLeftArrow">
            <a:avLst>
              <a:gd name="adj1" fmla="val 49632"/>
              <a:gd name="adj2" fmla="val 86652"/>
              <a:gd name="adj3" fmla="val 25000"/>
            </a:avLst>
          </a:prstGeom>
          <a:solidFill>
            <a:schemeClr val="bg1">
              <a:lumMod val="85000"/>
            </a:schemeClr>
          </a:soli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6" name="TextBox 25"/>
          <p:cNvSpPr txBox="1"/>
          <p:nvPr/>
        </p:nvSpPr>
        <p:spPr>
          <a:xfrm>
            <a:off x="6718300" y="3238500"/>
            <a:ext cx="2194670" cy="707886"/>
          </a:xfrm>
          <a:prstGeom prst="rect">
            <a:avLst/>
          </a:prstGeom>
          <a:noFill/>
        </p:spPr>
        <p:txBody>
          <a:bodyPr wrap="square" rtlCol="0">
            <a:spAutoFit/>
          </a:bodyPr>
          <a:lstStyle/>
          <a:p>
            <a:r>
              <a:rPr lang="en-US" sz="2000" b="1" dirty="0" smtClean="0">
                <a:solidFill>
                  <a:schemeClr val="tx1">
                    <a:lumMod val="75000"/>
                    <a:lumOff val="25000"/>
                  </a:schemeClr>
                </a:solidFill>
                <a:latin typeface="Arial" pitchFamily="34" charset="0"/>
                <a:cs typeface="Arial" pitchFamily="34" charset="0"/>
              </a:rPr>
              <a:t>Written Communication</a:t>
            </a:r>
            <a:endParaRPr lang="en-US" sz="2000" b="1" dirty="0">
              <a:solidFill>
                <a:schemeClr val="tx1">
                  <a:lumMod val="75000"/>
                  <a:lumOff val="25000"/>
                </a:schemeClr>
              </a:solidFill>
              <a:latin typeface="Arial" pitchFamily="34" charset="0"/>
              <a:cs typeface="Arial" pitchFamily="34" charset="0"/>
            </a:endParaRPr>
          </a:p>
        </p:txBody>
      </p:sp>
      <p:pic>
        <p:nvPicPr>
          <p:cNvPr id="4098" name="Picture 2" descr="D:\01-Documents\EHDEC\academics\Management of Information System\Presentation 1_AI\GoldPrizeAM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714" y="5138426"/>
            <a:ext cx="1166126" cy="1175454"/>
          </a:xfrm>
          <a:prstGeom prst="rect">
            <a:avLst/>
          </a:prstGeom>
          <a:noFill/>
          <a:extLst>
            <a:ext uri="{909E8E84-426E-40DD-AFC4-6F175D3DCCD1}">
              <a14:hiddenFill xmlns:a14="http://schemas.microsoft.com/office/drawing/2010/main">
                <a:solidFill>
                  <a:srgbClr val="FFFFFF"/>
                </a:solidFill>
              </a14:hiddenFill>
            </a:ext>
          </a:extLst>
        </p:spPr>
      </p:pic>
      <p:sp>
        <p:nvSpPr>
          <p:cNvPr id="13" name="Subtitle 2"/>
          <p:cNvSpPr txBox="1">
            <a:spLocks/>
          </p:cNvSpPr>
          <p:nvPr/>
        </p:nvSpPr>
        <p:spPr>
          <a:xfrm>
            <a:off x="1711904" y="5254665"/>
            <a:ext cx="5150157" cy="942975"/>
          </a:xfrm>
          <a:prstGeom prst="rect">
            <a:avLst/>
          </a:prstGeom>
          <a:ln>
            <a:noFill/>
          </a:ln>
        </p:spPr>
        <p:txBody>
          <a:bodyPr vert="horz" lIns="0" tIns="45720" rIns="46800" bIns="45720" rtlCol="0" anchor="ctr" anchorCtr="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7800" indent="0">
              <a:buNone/>
            </a:pPr>
            <a:r>
              <a:rPr lang="en-US" sz="2400" dirty="0">
                <a:solidFill>
                  <a:schemeClr val="tx1">
                    <a:lumMod val="75000"/>
                    <a:lumOff val="25000"/>
                  </a:schemeClr>
                </a:solidFill>
                <a:latin typeface="Arial" pitchFamily="34" charset="0"/>
                <a:cs typeface="Arial" pitchFamily="34" charset="0"/>
              </a:rPr>
              <a:t>Loebner prize established in 1990 </a:t>
            </a:r>
            <a:endParaRPr lang="en-US" sz="2400" i="1" dirty="0">
              <a:solidFill>
                <a:schemeClr val="tx1">
                  <a:lumMod val="65000"/>
                  <a:lumOff val="35000"/>
                </a:schemeClr>
              </a:solidFill>
              <a:latin typeface="Arial" pitchFamily="34" charset="0"/>
              <a:cs typeface="Arial" pitchFamily="34" charset="0"/>
            </a:endParaRPr>
          </a:p>
        </p:txBody>
      </p:sp>
    </p:spTree>
    <p:extLst>
      <p:ext uri="{BB962C8B-B14F-4D97-AF65-F5344CB8AC3E}">
        <p14:creationId xmlns:p14="http://schemas.microsoft.com/office/powerpoint/2010/main" val="13239285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US" sz="4000" dirty="0" smtClean="0"/>
              <a:t>Natural Languages, </a:t>
            </a:r>
          </a:p>
          <a:p>
            <a:r>
              <a:rPr lang="en-US" sz="4000" dirty="0" smtClean="0"/>
              <a:t>Expert Systems, </a:t>
            </a:r>
          </a:p>
          <a:p>
            <a:r>
              <a:rPr lang="en-US" sz="4000" dirty="0" smtClean="0"/>
              <a:t>Cognition and Learning, </a:t>
            </a:r>
          </a:p>
          <a:p>
            <a:r>
              <a:rPr lang="en-US" sz="4000" dirty="0" smtClean="0"/>
              <a:t>Computer Vision and </a:t>
            </a:r>
          </a:p>
          <a:p>
            <a:r>
              <a:rPr lang="en-US" sz="4000" dirty="0" smtClean="0"/>
              <a:t>Automatic Deduction</a:t>
            </a:r>
          </a:p>
          <a:p>
            <a:r>
              <a:rPr lang="en-US" sz="4000" dirty="0" smtClean="0"/>
              <a:t>Deep Learning </a:t>
            </a:r>
          </a:p>
          <a:p>
            <a:r>
              <a:rPr lang="en-US" sz="4000" dirty="0" smtClean="0"/>
              <a:t>RPA / IPA</a:t>
            </a:r>
            <a:endParaRPr lang="en-US" sz="3600" dirty="0"/>
          </a:p>
        </p:txBody>
      </p:sp>
      <p:sp>
        <p:nvSpPr>
          <p:cNvPr id="3" name="Title 2"/>
          <p:cNvSpPr>
            <a:spLocks noGrp="1"/>
          </p:cNvSpPr>
          <p:nvPr>
            <p:ph type="title"/>
          </p:nvPr>
        </p:nvSpPr>
        <p:spPr/>
        <p:txBody>
          <a:bodyPr/>
          <a:lstStyle/>
          <a:p>
            <a:r>
              <a:rPr lang="en-US" dirty="0" smtClean="0"/>
              <a:t>Areas of AI 2010’s &amp; 2020’s</a:t>
            </a:r>
            <a:endParaRPr lang="en-US" dirty="0"/>
          </a:p>
        </p:txBody>
      </p:sp>
      <p:sp>
        <p:nvSpPr>
          <p:cNvPr id="4" name="Slide Number Placeholder 3"/>
          <p:cNvSpPr>
            <a:spLocks noGrp="1"/>
          </p:cNvSpPr>
          <p:nvPr>
            <p:ph type="sldNum" sz="quarter" idx="4294967295"/>
          </p:nvPr>
        </p:nvSpPr>
        <p:spPr/>
        <p:txBody>
          <a:bodyPr/>
          <a:lstStyle/>
          <a:p>
            <a:fld id="{08295F63-EC0A-4FE0-9F52-48A60058002D}" type="slidenum">
              <a:rPr lang="en-US" smtClean="0"/>
              <a:t>18</a:t>
            </a:fld>
            <a:endParaRPr lang="en-US"/>
          </a:p>
        </p:txBody>
      </p:sp>
    </p:spTree>
    <p:extLst>
      <p:ext uri="{BB962C8B-B14F-4D97-AF65-F5344CB8AC3E}">
        <p14:creationId xmlns:p14="http://schemas.microsoft.com/office/powerpoint/2010/main" val="1953555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The future?</a:t>
            </a:r>
            <a:br>
              <a:rPr lang="en-US" dirty="0" smtClean="0"/>
            </a:br>
            <a:r>
              <a:rPr lang="en-US" sz="3200" dirty="0" err="1" smtClean="0"/>
              <a:t>Metaverse</a:t>
            </a:r>
            <a:r>
              <a:rPr lang="en-US" sz="3200" dirty="0" smtClean="0"/>
              <a:t> and singularity</a:t>
            </a:r>
            <a:endParaRPr lang="en-US" dirty="0"/>
          </a:p>
        </p:txBody>
      </p:sp>
      <p:sp>
        <p:nvSpPr>
          <p:cNvPr id="6147" name="Text Placeholder 2"/>
          <p:cNvSpPr>
            <a:spLocks noGrp="1"/>
          </p:cNvSpPr>
          <p:nvPr>
            <p:ph type="body" idx="1"/>
          </p:nvPr>
        </p:nvSpPr>
        <p:spPr/>
        <p:txBody>
          <a:bodyPr/>
          <a:lstStyle/>
          <a:p>
            <a:endParaRPr lang="en-US" smtClean="0"/>
          </a:p>
        </p:txBody>
      </p:sp>
      <p:sp>
        <p:nvSpPr>
          <p:cNvPr id="614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6733443-871C-4626-A440-D21ED631D5D0}" type="slidenum">
              <a:rPr lang="en-US" smtClean="0">
                <a:solidFill>
                  <a:srgbClr val="5F5F5F"/>
                </a:solidFill>
              </a:rPr>
              <a:pPr eaLnBrk="1" hangingPunct="1"/>
              <a:t>19</a:t>
            </a:fld>
            <a:endParaRPr lang="en-US" smtClean="0">
              <a:solidFill>
                <a:srgbClr val="5F5F5F"/>
              </a:solidFill>
            </a:endParaRPr>
          </a:p>
        </p:txBody>
      </p:sp>
    </p:spTree>
    <p:extLst>
      <p:ext uri="{BB962C8B-B14F-4D97-AF65-F5344CB8AC3E}">
        <p14:creationId xmlns:p14="http://schemas.microsoft.com/office/powerpoint/2010/main" val="34850849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1762A12A-6B11-4FBB-A0AC-593589A0974D}" type="slidenum">
              <a:rPr lang="zh-TW" altLang="en-US" smtClean="0"/>
              <a:pPr/>
              <a:t>2</a:t>
            </a:fld>
            <a:endParaRPr lang="en-US" altLang="zh-TW"/>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559813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1"/>
          <p:cNvSpPr>
            <a:spLocks noGrp="1"/>
          </p:cNvSpPr>
          <p:nvPr>
            <p:ph type="sldNum" sz="quarter" idx="10"/>
          </p:nvPr>
        </p:nvSpPr>
        <p:spPr>
          <a:xfrm>
            <a:off x="8234363" y="6354763"/>
            <a:ext cx="582612" cy="2746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51BECA3-CFBC-4788-8E6F-174785907D9A}" type="slidenum">
              <a:rPr lang="en-US" smtClean="0">
                <a:solidFill>
                  <a:srgbClr val="5F5F5F"/>
                </a:solidFill>
              </a:rPr>
              <a:pPr eaLnBrk="1" hangingPunct="1"/>
              <a:t>20</a:t>
            </a:fld>
            <a:endParaRPr lang="en-US" smtClean="0">
              <a:solidFill>
                <a:srgbClr val="5F5F5F"/>
              </a:solidFill>
            </a:endParaRPr>
          </a:p>
        </p:txBody>
      </p:sp>
      <p:sp>
        <p:nvSpPr>
          <p:cNvPr id="7171" name="Rectangle 2"/>
          <p:cNvSpPr>
            <a:spLocks noChangeArrowheads="1"/>
          </p:cNvSpPr>
          <p:nvPr/>
        </p:nvSpPr>
        <p:spPr bwMode="auto">
          <a:xfrm>
            <a:off x="457200" y="990600"/>
            <a:ext cx="8153400"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buFont typeface="Arial" charset="0"/>
              <a:buChar char="•"/>
            </a:pPr>
            <a:r>
              <a:rPr lang="en-US" sz="3200"/>
              <a:t>What happens when video games meet Web 2.0? </a:t>
            </a:r>
          </a:p>
          <a:p>
            <a:pPr marL="457200" indent="-457200">
              <a:buFont typeface="Arial" charset="0"/>
              <a:buChar char="•"/>
            </a:pPr>
            <a:r>
              <a:rPr lang="en-US" sz="3200"/>
              <a:t>When virtual worlds meet geospatial maps of the planet?</a:t>
            </a:r>
          </a:p>
          <a:p>
            <a:pPr marL="457200" indent="-457200">
              <a:buFont typeface="Arial" charset="0"/>
              <a:buChar char="•"/>
            </a:pPr>
            <a:r>
              <a:rPr lang="en-US" sz="3200"/>
              <a:t> When simulations get real and life and business go virtual? </a:t>
            </a:r>
          </a:p>
          <a:p>
            <a:pPr marL="457200" indent="-457200">
              <a:buFont typeface="Arial" charset="0"/>
              <a:buChar char="•"/>
            </a:pPr>
            <a:r>
              <a:rPr lang="en-US" sz="3200"/>
              <a:t>When you use a virtual Earth to navigate the physical Earth, and your avatar becomes your online agent? </a:t>
            </a:r>
          </a:p>
          <a:p>
            <a:pPr marL="457200" indent="-457200">
              <a:buFont typeface="Arial" charset="0"/>
              <a:buChar char="•"/>
            </a:pPr>
            <a:endParaRPr lang="en-US" sz="3200"/>
          </a:p>
          <a:p>
            <a:pPr marL="457200" indent="-457200">
              <a:buFont typeface="Arial" charset="0"/>
              <a:buChar char="•"/>
            </a:pPr>
            <a:r>
              <a:rPr lang="en-US" sz="3200"/>
              <a:t>What happens is the metaverse.</a:t>
            </a:r>
          </a:p>
        </p:txBody>
      </p:sp>
    </p:spTree>
    <p:extLst>
      <p:ext uri="{BB962C8B-B14F-4D97-AF65-F5344CB8AC3E}">
        <p14:creationId xmlns:p14="http://schemas.microsoft.com/office/powerpoint/2010/main" val="1170046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Content Placeholder 1"/>
          <p:cNvSpPr>
            <a:spLocks noGrp="1"/>
          </p:cNvSpPr>
          <p:nvPr>
            <p:ph idx="1"/>
          </p:nvPr>
        </p:nvSpPr>
        <p:spPr/>
        <p:txBody>
          <a:bodyPr/>
          <a:lstStyle/>
          <a:p>
            <a:endParaRPr lang="en-US" smtClean="0"/>
          </a:p>
        </p:txBody>
      </p:sp>
      <p:sp>
        <p:nvSpPr>
          <p:cNvPr id="8195" name="Slide Number Placeholder 2"/>
          <p:cNvSpPr>
            <a:spLocks noGrp="1"/>
          </p:cNvSpPr>
          <p:nvPr>
            <p:ph type="sldNum" sz="quarter" idx="10"/>
          </p:nvPr>
        </p:nvSpPr>
        <p:spPr>
          <a:xfrm>
            <a:off x="8234363" y="6354763"/>
            <a:ext cx="582612" cy="2746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1EAF356-500B-4E3D-916E-66D3DBA09E3B}" type="slidenum">
              <a:rPr lang="en-US" smtClean="0">
                <a:solidFill>
                  <a:srgbClr val="5F5F5F"/>
                </a:solidFill>
              </a:rPr>
              <a:pPr eaLnBrk="1" hangingPunct="1"/>
              <a:t>21</a:t>
            </a:fld>
            <a:endParaRPr lang="en-US" smtClean="0">
              <a:solidFill>
                <a:srgbClr val="5F5F5F"/>
              </a:solidFill>
            </a:endParaRPr>
          </a:p>
        </p:txBody>
      </p:sp>
      <p:sp>
        <p:nvSpPr>
          <p:cNvPr id="8196" name="Title 3"/>
          <p:cNvSpPr>
            <a:spLocks noGrp="1"/>
          </p:cNvSpPr>
          <p:nvPr>
            <p:ph type="title"/>
          </p:nvPr>
        </p:nvSpPr>
        <p:spPr/>
        <p:txBody>
          <a:bodyPr/>
          <a:lstStyle/>
          <a:p>
            <a:endParaRPr lang="en-US" smtClean="0"/>
          </a:p>
        </p:txBody>
      </p:sp>
      <p:pic>
        <p:nvPicPr>
          <p:cNvPr id="819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991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02287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Second Machine Age</a:t>
            </a:r>
            <a:endParaRPr lang="en-US"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8485744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“Information is costly to produce but cheap to reproduce.</a:t>
            </a:r>
            <a:endParaRPr lang="en-US" dirty="0"/>
          </a:p>
        </p:txBody>
      </p:sp>
      <p:sp>
        <p:nvSpPr>
          <p:cNvPr id="3" name="Content Placeholder 2"/>
          <p:cNvSpPr>
            <a:spLocks noGrp="1"/>
          </p:cNvSpPr>
          <p:nvPr>
            <p:ph idx="1"/>
          </p:nvPr>
        </p:nvSpPr>
        <p:spPr/>
        <p:txBody>
          <a:bodyPr>
            <a:noAutofit/>
          </a:bodyPr>
          <a:lstStyle/>
          <a:p>
            <a:r>
              <a:rPr lang="en-US" dirty="0" smtClean="0"/>
              <a:t>Shapiro and Varian</a:t>
            </a:r>
          </a:p>
          <a:p>
            <a:r>
              <a:rPr lang="en-US" dirty="0" smtClean="0"/>
              <a:t>Instantaneous online translation services, one of the science-fiction-into-reality technologies</a:t>
            </a:r>
          </a:p>
          <a:p>
            <a:r>
              <a:rPr lang="en-US" dirty="0" smtClean="0"/>
              <a:t>They make use of paired sets of documents that were translated, often at considerable expense, by a human from one language into another. For example, the European Union and its predecessor bodies have since 1957 issued all official documents in all the main languages of its member countries, and the United Nations has been similarly prolific in writing texts in all six of its official languages. </a:t>
            </a:r>
          </a:p>
        </p:txBody>
      </p:sp>
    </p:spTree>
    <p:extLst>
      <p:ext uri="{BB962C8B-B14F-4D97-AF65-F5344CB8AC3E}">
        <p14:creationId xmlns:p14="http://schemas.microsoft.com/office/powerpoint/2010/main" val="4846369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Translation</a:t>
            </a:r>
            <a:endParaRPr lang="en-US" dirty="0"/>
          </a:p>
        </p:txBody>
      </p:sp>
      <p:sp>
        <p:nvSpPr>
          <p:cNvPr id="3" name="Content Placeholder 2"/>
          <p:cNvSpPr>
            <a:spLocks noGrp="1"/>
          </p:cNvSpPr>
          <p:nvPr>
            <p:ph idx="1"/>
          </p:nvPr>
        </p:nvSpPr>
        <p:spPr/>
        <p:txBody>
          <a:bodyPr>
            <a:normAutofit lnSpcReduction="10000"/>
          </a:bodyPr>
          <a:lstStyle/>
          <a:p>
            <a:r>
              <a:rPr lang="en-US" sz="2000" dirty="0" smtClean="0"/>
              <a:t>This huge body of information was not cheap to generate, but once it’s digitized it’s very cheap to replicate, chop up, and share widely and repeatedly. This is exactly what a service like Google Translate does. When it gets an English sentence and a request for its German equivalent, it essentially scans all the documents it knows about in both English and German, looking for a close match (or a few fragments that add up to a close match), then returns the corresponding German text. </a:t>
            </a:r>
          </a:p>
          <a:p>
            <a:r>
              <a:rPr lang="en-US" sz="2000" dirty="0" smtClean="0"/>
              <a:t>Today’s most advanced automatic translation services, then, are not the result of any recent insight about how to teach computers all the rules of human languages and how to apply them. Instead, they’re applications that do statistical pattern matching over huge pools of digital content that was costly to produce, but cheap to reproduce. </a:t>
            </a:r>
          </a:p>
          <a:p>
            <a:r>
              <a:rPr lang="en-US" sz="2000" dirty="0" smtClean="0"/>
              <a:t>Similar work was produced using Canadian Parliament  reports in English and French</a:t>
            </a:r>
            <a:endParaRPr lang="en-US" sz="3200" dirty="0"/>
          </a:p>
        </p:txBody>
      </p:sp>
    </p:spTree>
    <p:extLst>
      <p:ext uri="{BB962C8B-B14F-4D97-AF65-F5344CB8AC3E}">
        <p14:creationId xmlns:p14="http://schemas.microsoft.com/office/powerpoint/2010/main" val="33896755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dirty="0" smtClean="0"/>
              <a:t>What Happens When the Content Comes Freely?</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 But what would happen to the digital world if information were no longer costly to produce? What would happen if it were free right from the start? We’ve been learning the answers to these questions in the years since Information Rules came out, and they’re highly encouraging. </a:t>
            </a:r>
          </a:p>
          <a:p>
            <a:r>
              <a:rPr lang="en-US" dirty="0" smtClean="0"/>
              <a:t>The old business saying is that “time is money,” but what’s amazing about the modern Internet is how many people are willing to devote their time to </a:t>
            </a:r>
            <a:r>
              <a:rPr lang="en-US" dirty="0" smtClean="0">
                <a:solidFill>
                  <a:srgbClr val="FF0000"/>
                </a:solidFill>
              </a:rPr>
              <a:t>producing online content without seeking any money in return. </a:t>
            </a:r>
          </a:p>
          <a:p>
            <a:r>
              <a:rPr lang="en-US" smtClean="0">
                <a:solidFill>
                  <a:srgbClr val="FF0000"/>
                </a:solidFill>
              </a:rPr>
              <a:t>WHY?</a:t>
            </a:r>
            <a:endParaRPr lang="en-US" dirty="0" smtClean="0">
              <a:solidFill>
                <a:srgbClr val="FF0000"/>
              </a:solidFill>
            </a:endParaRPr>
          </a:p>
          <a:p>
            <a:r>
              <a:rPr lang="en-US" dirty="0" smtClean="0"/>
              <a:t>Wikipedia’s content, for example, is generated for free by volunteers all around the world. It’s by far the world’s largest and most consulted reference work, but no one gets paid to write or edit its articles. The same is true for countless websites, blogs, discussion boards, forums, and other sources of online information. Their creators expect no direct monetary reward and offer the information free of charge.</a:t>
            </a:r>
          </a:p>
          <a:p>
            <a:endParaRPr lang="en-US" dirty="0" smtClean="0"/>
          </a:p>
        </p:txBody>
      </p:sp>
    </p:spTree>
    <p:extLst>
      <p:ext uri="{BB962C8B-B14F-4D97-AF65-F5344CB8AC3E}">
        <p14:creationId xmlns:p14="http://schemas.microsoft.com/office/powerpoint/2010/main" val="30912878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0"/>
            <a:ext cx="8229600" cy="808038"/>
          </a:xfrm>
        </p:spPr>
        <p:txBody>
          <a:bodyPr>
            <a:noAutofit/>
          </a:bodyPr>
          <a:lstStyle/>
          <a:p>
            <a:r>
              <a:rPr lang="en-US" sz="2800" b="1" dirty="0" smtClean="0"/>
              <a:t>1. we’re living in a time of astonishing progress with digital technologies— and networks at their core</a:t>
            </a:r>
            <a:endParaRPr lang="en-US" sz="2800" b="1" dirty="0"/>
          </a:p>
        </p:txBody>
      </p:sp>
      <p:sp>
        <p:nvSpPr>
          <p:cNvPr id="3" name="Content Placeholder 2"/>
          <p:cNvSpPr>
            <a:spLocks noGrp="1"/>
          </p:cNvSpPr>
          <p:nvPr>
            <p:ph idx="1"/>
          </p:nvPr>
        </p:nvSpPr>
        <p:spPr>
          <a:xfrm>
            <a:off x="381000" y="2667000"/>
            <a:ext cx="8229600" cy="4533900"/>
          </a:xfrm>
        </p:spPr>
        <p:txBody>
          <a:bodyPr>
            <a:normAutofit/>
          </a:bodyPr>
          <a:lstStyle/>
          <a:p>
            <a:r>
              <a:rPr lang="en-US" dirty="0" smtClean="0"/>
              <a:t>These technologies are not brand-new; businesses have been buying computers for more than half a century</a:t>
            </a:r>
          </a:p>
          <a:p>
            <a:r>
              <a:rPr lang="en-US" dirty="0" smtClean="0"/>
              <a:t>it’s taken time to refine our digital engines</a:t>
            </a:r>
          </a:p>
          <a:p>
            <a:r>
              <a:rPr lang="en-US" dirty="0" smtClean="0"/>
              <a:t>Computers are going to continue to improve and to do new and unprecedented things. </a:t>
            </a:r>
          </a:p>
          <a:p>
            <a:r>
              <a:rPr lang="en-US" dirty="0" smtClean="0"/>
              <a:t>key building blocks are already in place for digital technologies to be as important and transformational to society and the economy as the steam engine. </a:t>
            </a:r>
          </a:p>
        </p:txBody>
      </p:sp>
    </p:spTree>
    <p:extLst>
      <p:ext uri="{BB962C8B-B14F-4D97-AF65-F5344CB8AC3E}">
        <p14:creationId xmlns:p14="http://schemas.microsoft.com/office/powerpoint/2010/main" val="5791772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838200"/>
            <a:ext cx="8991599" cy="808038"/>
          </a:xfrm>
        </p:spPr>
        <p:txBody>
          <a:bodyPr>
            <a:noAutofit/>
          </a:bodyPr>
          <a:lstStyle/>
          <a:p>
            <a:r>
              <a:rPr lang="en-US" sz="3200" b="1" dirty="0" smtClean="0"/>
              <a:t> 2. the transformations brought about by digital technology will be profoundly beneficial ones.</a:t>
            </a:r>
            <a:endParaRPr lang="en-US" sz="3200" b="1" dirty="0"/>
          </a:p>
        </p:txBody>
      </p:sp>
      <p:sp>
        <p:nvSpPr>
          <p:cNvPr id="3" name="Content Placeholder 2"/>
          <p:cNvSpPr>
            <a:spLocks noGrp="1"/>
          </p:cNvSpPr>
          <p:nvPr>
            <p:ph idx="1"/>
          </p:nvPr>
        </p:nvSpPr>
        <p:spPr>
          <a:xfrm>
            <a:off x="457199" y="2209800"/>
            <a:ext cx="8229600" cy="4525963"/>
          </a:xfrm>
        </p:spPr>
        <p:txBody>
          <a:bodyPr>
            <a:normAutofit fontScale="92500" lnSpcReduction="10000"/>
          </a:bodyPr>
          <a:lstStyle/>
          <a:p>
            <a:pPr lvl="0"/>
            <a:r>
              <a:rPr lang="en-US" dirty="0" smtClean="0"/>
              <a:t> We’re heading into an era that won’t just be different; it will be better, because we’ll be able to increase both the variety and the volume of our consumption. </a:t>
            </a:r>
            <a:endParaRPr lang="en-US" dirty="0"/>
          </a:p>
          <a:p>
            <a:pPr lvl="0"/>
            <a:r>
              <a:rPr lang="en-US" dirty="0" smtClean="0"/>
              <a:t>We consume information from books and friends, entertainment from superstars and amateurs, expertise from teachers and doctors, and countless other things that are not made of atoms. </a:t>
            </a:r>
          </a:p>
          <a:p>
            <a:pPr lvl="0"/>
            <a:r>
              <a:rPr lang="en-US" dirty="0" smtClean="0"/>
              <a:t>Technology can bring us more choice and even freedom. When these things are digitized— when they’re converted into bits that can be stored on a computer and sent over a network— they acquire some weird and wonderful properties. </a:t>
            </a:r>
          </a:p>
          <a:p>
            <a:pPr lvl="0"/>
            <a:r>
              <a:rPr lang="en-US" dirty="0" smtClean="0"/>
              <a:t>They’re subject to different economics, where abundance is the norm rather than scarcity. As we’ll show, digital goods are not like physical ones, and these differences matter. </a:t>
            </a:r>
          </a:p>
          <a:p>
            <a:pPr lvl="0"/>
            <a:r>
              <a:rPr lang="en-US" dirty="0" smtClean="0"/>
              <a:t> Digitization is improving the physical world, and these</a:t>
            </a:r>
            <a:r>
              <a:rPr lang="en-US" baseline="0" dirty="0" smtClean="0"/>
              <a:t> </a:t>
            </a:r>
            <a:r>
              <a:rPr lang="en-US" dirty="0" smtClean="0"/>
              <a:t>improvements are only going to become more important.</a:t>
            </a:r>
          </a:p>
        </p:txBody>
      </p:sp>
    </p:spTree>
    <p:extLst>
      <p:ext uri="{BB962C8B-B14F-4D97-AF65-F5344CB8AC3E}">
        <p14:creationId xmlns:p14="http://schemas.microsoft.com/office/powerpoint/2010/main" val="217925375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3. digitization is going to bring with it some thorny challenges</a:t>
            </a:r>
            <a:endParaRPr lang="en-US" b="1" dirty="0"/>
          </a:p>
        </p:txBody>
      </p:sp>
      <p:sp>
        <p:nvSpPr>
          <p:cNvPr id="3" name="Content Placeholder 2"/>
          <p:cNvSpPr>
            <a:spLocks noGrp="1"/>
          </p:cNvSpPr>
          <p:nvPr>
            <p:ph idx="1"/>
          </p:nvPr>
        </p:nvSpPr>
        <p:spPr>
          <a:xfrm>
            <a:off x="228600" y="1600200"/>
            <a:ext cx="8229600" cy="4533900"/>
          </a:xfrm>
        </p:spPr>
        <p:txBody>
          <a:bodyPr>
            <a:noAutofit/>
          </a:bodyPr>
          <a:lstStyle/>
          <a:p>
            <a:pPr lvl="0"/>
            <a:r>
              <a:rPr lang="en-US" sz="1800" dirty="0" smtClean="0"/>
              <a:t>This in itself should not be too surprising or alarming; even the most beneficial developments have unpleasant consequences that must be managed. </a:t>
            </a:r>
          </a:p>
          <a:p>
            <a:pPr lvl="0"/>
            <a:r>
              <a:rPr lang="en-US" sz="1800" dirty="0" smtClean="0"/>
              <a:t>The Industrial Revolution was accompanied by soot-filled London skies and horrific exploitation of child labor. What will be their modern equivalents? </a:t>
            </a:r>
          </a:p>
          <a:p>
            <a:pPr lvl="0"/>
            <a:r>
              <a:rPr lang="en-US" sz="1800" dirty="0" smtClean="0"/>
              <a:t>Rapid and accelerating digitization is likely to bring economic rather than environmental disruption, stemming from the fact that as computers get more powerful, companies have less need for some kinds of workers. </a:t>
            </a:r>
          </a:p>
          <a:p>
            <a:pPr lvl="0"/>
            <a:r>
              <a:rPr lang="en-US" sz="1800" dirty="0" smtClean="0"/>
              <a:t>Technological progress is going to leave behind some people, perhaps even a lot of people, as it races ahead</a:t>
            </a:r>
          </a:p>
          <a:p>
            <a:pPr lvl="0"/>
            <a:r>
              <a:rPr lang="en-US" sz="1800" dirty="0" smtClean="0"/>
              <a:t>there’s never been a better time to be a worker with special skills or the right education, because these people can use technology to create and capture value.</a:t>
            </a:r>
          </a:p>
          <a:p>
            <a:pPr lvl="0"/>
            <a:r>
              <a:rPr lang="en-US" sz="1800" dirty="0" smtClean="0"/>
              <a:t>there’s never been a worse time to be a worker with only ‘ordinary’ skills and abilities to offer, because computers, robots, and other digital technologies are acquiring these skills and abilities at an extraordinary rate.</a:t>
            </a:r>
          </a:p>
        </p:txBody>
      </p:sp>
    </p:spTree>
    <p:extLst>
      <p:ext uri="{BB962C8B-B14F-4D97-AF65-F5344CB8AC3E}">
        <p14:creationId xmlns:p14="http://schemas.microsoft.com/office/powerpoint/2010/main" val="315249428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Solutions</a:t>
            </a:r>
            <a:endParaRPr lang="en-US" dirty="0"/>
          </a:p>
        </p:txBody>
      </p:sp>
      <p:sp>
        <p:nvSpPr>
          <p:cNvPr id="3" name="Content Placeholder 2"/>
          <p:cNvSpPr>
            <a:spLocks noGrp="1"/>
          </p:cNvSpPr>
          <p:nvPr>
            <p:ph idx="1"/>
          </p:nvPr>
        </p:nvSpPr>
        <p:spPr/>
        <p:txBody>
          <a:bodyPr>
            <a:normAutofit/>
          </a:bodyPr>
          <a:lstStyle/>
          <a:p>
            <a:pPr lvl="0"/>
            <a:r>
              <a:rPr lang="en-US" dirty="0" smtClean="0"/>
              <a:t> Over time, the people of England and other countries concluded that some aspects of the Industrial Revolution were unacceptable and took steps to end them (democratic government and technological progress both helped with this). </a:t>
            </a:r>
          </a:p>
          <a:p>
            <a:pPr lvl="0"/>
            <a:r>
              <a:rPr lang="en-US" dirty="0" smtClean="0"/>
              <a:t>Child labor no longer exists in the UK, and London air contains less smoke and sulfur dioxide now than at any time since at least the late 1500s. </a:t>
            </a:r>
            <a:endParaRPr lang="en-US" dirty="0"/>
          </a:p>
          <a:p>
            <a:pPr lvl="0"/>
            <a:r>
              <a:rPr lang="en-US" dirty="0" smtClean="0"/>
              <a:t>The challenges of the digital revolution can also be met</a:t>
            </a:r>
          </a:p>
          <a:p>
            <a:pPr lvl="0"/>
            <a:r>
              <a:rPr lang="en-US" dirty="0" smtClean="0"/>
              <a:t>It’s important to discuss the likely negative consequences of the second machine age and start a dialogue about how to mitigate them</a:t>
            </a:r>
            <a:endParaRPr lang="en-US" dirty="0"/>
          </a:p>
        </p:txBody>
      </p:sp>
    </p:spTree>
    <p:extLst>
      <p:ext uri="{BB962C8B-B14F-4D97-AF65-F5344CB8AC3E}">
        <p14:creationId xmlns:p14="http://schemas.microsoft.com/office/powerpoint/2010/main" val="24357228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1762A12A-6B11-4FBB-A0AC-593589A0974D}" type="slidenum">
              <a:rPr lang="zh-TW" altLang="en-US" smtClean="0"/>
              <a:pPr/>
              <a:t>3</a:t>
            </a:fld>
            <a:endParaRPr lang="en-US" altLang="zh-TW"/>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8796035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Thinking Machines, Available Now </a:t>
            </a:r>
            <a:endParaRPr lang="en-US" dirty="0"/>
          </a:p>
        </p:txBody>
      </p:sp>
      <p:sp>
        <p:nvSpPr>
          <p:cNvPr id="3" name="Content Placeholder 2"/>
          <p:cNvSpPr>
            <a:spLocks noGrp="1"/>
          </p:cNvSpPr>
          <p:nvPr>
            <p:ph idx="1"/>
          </p:nvPr>
        </p:nvSpPr>
        <p:spPr/>
        <p:txBody>
          <a:bodyPr>
            <a:normAutofit/>
          </a:bodyPr>
          <a:lstStyle/>
          <a:p>
            <a:r>
              <a:rPr lang="en-US" dirty="0" smtClean="0"/>
              <a:t>Machines that can complete cognitive tasks are even more important than machines that can accomplish physical ones. </a:t>
            </a:r>
          </a:p>
          <a:p>
            <a:r>
              <a:rPr lang="en-US" dirty="0" smtClean="0"/>
              <a:t>digital machines have escaped their narrow confines and started to demonstrate broad abilities in pattern recognition, complex communication, and other domains that used to be exclusively human</a:t>
            </a:r>
          </a:p>
        </p:txBody>
      </p:sp>
    </p:spTree>
    <p:extLst>
      <p:ext uri="{BB962C8B-B14F-4D97-AF65-F5344CB8AC3E}">
        <p14:creationId xmlns:p14="http://schemas.microsoft.com/office/powerpoint/2010/main" val="307675814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dirty="0" smtClean="0"/>
              <a:t>recently seen great progress in </a:t>
            </a:r>
          </a:p>
          <a:p>
            <a:endParaRPr lang="en-US" dirty="0"/>
          </a:p>
        </p:txBody>
      </p:sp>
      <p:sp>
        <p:nvSpPr>
          <p:cNvPr id="3" name="Content Placeholder 2"/>
          <p:cNvSpPr>
            <a:spLocks noGrp="1"/>
          </p:cNvSpPr>
          <p:nvPr>
            <p:ph idx="1"/>
          </p:nvPr>
        </p:nvSpPr>
        <p:spPr/>
        <p:txBody>
          <a:bodyPr/>
          <a:lstStyle/>
          <a:p>
            <a:pPr lvl="1"/>
            <a:r>
              <a:rPr lang="en-US" dirty="0" smtClean="0"/>
              <a:t>natural language processing, </a:t>
            </a:r>
          </a:p>
          <a:p>
            <a:pPr lvl="1"/>
            <a:r>
              <a:rPr lang="en-US" dirty="0" smtClean="0"/>
              <a:t>machine learning (the ability of a computer to automatically refine its methods and improve its results as it gets more data), computer vision, </a:t>
            </a:r>
          </a:p>
          <a:p>
            <a:pPr lvl="1"/>
            <a:r>
              <a:rPr lang="en-US" dirty="0" smtClean="0"/>
              <a:t>simultaneous localization and mapping, a</a:t>
            </a:r>
          </a:p>
          <a:p>
            <a:pPr lvl="1"/>
            <a:r>
              <a:rPr lang="en-US" dirty="0" smtClean="0"/>
              <a:t>areas ranging from trivial to substantive to life changing. T</a:t>
            </a:r>
          </a:p>
          <a:p>
            <a:pPr lvl="1"/>
            <a:r>
              <a:rPr lang="en-US" dirty="0" smtClean="0"/>
              <a:t>trivial uses of AI include recognizing our friends’ faces in photos and recommending products. </a:t>
            </a:r>
          </a:p>
          <a:p>
            <a:pPr lvl="1"/>
            <a:r>
              <a:rPr lang="en-US" dirty="0" smtClean="0"/>
              <a:t>substantive ones include automatically driving cars on the road, guiding robots in warehouses, and better matching jobs and job seekers. </a:t>
            </a:r>
            <a:endParaRPr lang="en-US" dirty="0"/>
          </a:p>
        </p:txBody>
      </p:sp>
    </p:spTree>
    <p:extLst>
      <p:ext uri="{BB962C8B-B14F-4D97-AF65-F5344CB8AC3E}">
        <p14:creationId xmlns:p14="http://schemas.microsoft.com/office/powerpoint/2010/main" val="140143933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a:t>
            </a:r>
            <a:r>
              <a:rPr lang="en-US" dirty="0" smtClean="0"/>
              <a:t>utstanding features of the second machine age</a:t>
            </a:r>
            <a:endParaRPr lang="en-US" dirty="0"/>
          </a:p>
        </p:txBody>
      </p:sp>
      <p:sp>
        <p:nvSpPr>
          <p:cNvPr id="3" name="Content Placeholder 2"/>
          <p:cNvSpPr>
            <a:spLocks noGrp="1"/>
          </p:cNvSpPr>
          <p:nvPr>
            <p:ph idx="1"/>
          </p:nvPr>
        </p:nvSpPr>
        <p:spPr/>
        <p:txBody>
          <a:bodyPr>
            <a:normAutofit/>
          </a:bodyPr>
          <a:lstStyle/>
          <a:p>
            <a:pPr marL="457200" indent="-457200">
              <a:buFont typeface="+mj-lt"/>
              <a:buAutoNum type="arabicPeriod"/>
            </a:pPr>
            <a:r>
              <a:rPr lang="en-US" sz="3600" dirty="0" smtClean="0"/>
              <a:t>sustained exponential improvement in most aspects of computing</a:t>
            </a:r>
          </a:p>
          <a:p>
            <a:pPr marL="457200" indent="-457200">
              <a:buFont typeface="+mj-lt"/>
              <a:buAutoNum type="arabicPeriod"/>
            </a:pPr>
            <a:r>
              <a:rPr lang="en-US" sz="3600" dirty="0" smtClean="0"/>
              <a:t>extraordinarily large amounts of digitized information</a:t>
            </a:r>
          </a:p>
          <a:p>
            <a:pPr marL="457200" indent="-457200">
              <a:buFont typeface="+mj-lt"/>
              <a:buAutoNum type="arabicPeriod"/>
            </a:pPr>
            <a:r>
              <a:rPr lang="en-US" sz="3600" dirty="0" smtClean="0"/>
              <a:t>recombinant innovation.</a:t>
            </a:r>
          </a:p>
          <a:p>
            <a:pPr marL="0" indent="0">
              <a:buNone/>
            </a:pPr>
            <a:endParaRPr lang="en-US" dirty="0" smtClean="0"/>
          </a:p>
        </p:txBody>
      </p:sp>
    </p:spTree>
    <p:extLst>
      <p:ext uri="{BB962C8B-B14F-4D97-AF65-F5344CB8AC3E}">
        <p14:creationId xmlns:p14="http://schemas.microsoft.com/office/powerpoint/2010/main" val="95157768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dirty="0" smtClean="0"/>
              <a:t>Reference</a:t>
            </a:r>
            <a:endParaRPr lang="en-US" dirty="0"/>
          </a:p>
        </p:txBody>
      </p:sp>
      <p:sp>
        <p:nvSpPr>
          <p:cNvPr id="3" name="Content Placeholder 2"/>
          <p:cNvSpPr>
            <a:spLocks noGrp="1"/>
          </p:cNvSpPr>
          <p:nvPr>
            <p:ph idx="1"/>
          </p:nvPr>
        </p:nvSpPr>
        <p:spPr/>
        <p:txBody>
          <a:bodyPr>
            <a:normAutofit/>
          </a:bodyPr>
          <a:lstStyle/>
          <a:p>
            <a:r>
              <a:rPr lang="en-US" dirty="0" err="1" smtClean="0"/>
              <a:t>Brynjolfsson</a:t>
            </a:r>
            <a:r>
              <a:rPr lang="en-US" dirty="0" smtClean="0"/>
              <a:t>, Erik; McAfee, Andrew (2014-01-20). The Second Machine Age: Work, Progress, and Prosperity in a Time of Brilliant Technologies (pp. 62-64). W. W. Norton &amp; Company. Kindle Edition. </a:t>
            </a:r>
            <a:endParaRPr lang="en-US" dirty="0"/>
          </a:p>
        </p:txBody>
      </p:sp>
    </p:spTree>
    <p:extLst>
      <p:ext uri="{BB962C8B-B14F-4D97-AF65-F5344CB8AC3E}">
        <p14:creationId xmlns:p14="http://schemas.microsoft.com/office/powerpoint/2010/main" val="315585079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1762A12A-6B11-4FBB-A0AC-593589A0974D}" type="slidenum">
              <a:rPr lang="zh-TW" altLang="en-US" smtClean="0"/>
              <a:pPr/>
              <a:t>34</a:t>
            </a:fld>
            <a:endParaRPr lang="en-US" altLang="zh-TW"/>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0"/>
            <a:ext cx="5486400" cy="6858000"/>
          </a:xfrm>
          <a:prstGeom prst="rect">
            <a:avLst/>
          </a:prstGeom>
        </p:spPr>
      </p:pic>
    </p:spTree>
    <p:extLst>
      <p:ext uri="{BB962C8B-B14F-4D97-AF65-F5344CB8AC3E}">
        <p14:creationId xmlns:p14="http://schemas.microsoft.com/office/powerpoint/2010/main" val="396352635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p:txBody>
          <a:bodyPr/>
          <a:lstStyle/>
          <a:p>
            <a:fld id="{08295F63-EC0A-4FE0-9F52-48A60058002D}" type="slidenum">
              <a:rPr lang="en-US" smtClean="0"/>
              <a:t>35</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57150"/>
            <a:ext cx="9067800" cy="6800850"/>
          </a:xfrm>
          <a:prstGeom prst="rect">
            <a:avLst/>
          </a:prstGeom>
        </p:spPr>
      </p:pic>
    </p:spTree>
    <p:extLst>
      <p:ext uri="{BB962C8B-B14F-4D97-AF65-F5344CB8AC3E}">
        <p14:creationId xmlns:p14="http://schemas.microsoft.com/office/powerpoint/2010/main" val="338850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F95C6-D0BB-3744-8986-3F28BC8BB4B2}"/>
              </a:ext>
            </a:extLst>
          </p:cNvPr>
          <p:cNvSpPr>
            <a:spLocks noGrp="1"/>
          </p:cNvSpPr>
          <p:nvPr>
            <p:ph type="ctrTitle"/>
          </p:nvPr>
        </p:nvSpPr>
        <p:spPr/>
        <p:txBody>
          <a:bodyPr/>
          <a:lstStyle/>
          <a:p>
            <a:r>
              <a:rPr lang="en-US" dirty="0"/>
              <a:t>Big Data Based </a:t>
            </a:r>
            <a:r>
              <a:rPr lang="en-US" b="1" u="sng" dirty="0">
                <a:hlinkClick r:id="rId2">
                  <a:extLst>
                    <a:ext uri="{A12FA001-AC4F-418D-AE19-62706E023703}">
                      <ahyp:hlinkClr xmlns:ahyp="http://schemas.microsoft.com/office/drawing/2018/hyperlinkcolor" xmlns="" val="tx"/>
                    </a:ext>
                  </a:extLst>
                </a:hlinkClick>
              </a:rPr>
              <a:t>Government Economic Monitoring</a:t>
            </a:r>
            <a:r>
              <a:rPr lang="en-US" dirty="0"/>
              <a:t> and Targeted Action (GEM) </a:t>
            </a:r>
          </a:p>
        </p:txBody>
      </p:sp>
      <p:sp>
        <p:nvSpPr>
          <p:cNvPr id="3" name="Subtitle 2">
            <a:extLst>
              <a:ext uri="{FF2B5EF4-FFF2-40B4-BE49-F238E27FC236}">
                <a16:creationId xmlns:a16="http://schemas.microsoft.com/office/drawing/2014/main" id="{9F247B2E-7E55-DC43-8156-C7645542E6AC}"/>
              </a:ext>
            </a:extLst>
          </p:cNvPr>
          <p:cNvSpPr>
            <a:spLocks noGrp="1"/>
          </p:cNvSpPr>
          <p:nvPr>
            <p:ph type="subTitle" idx="1"/>
          </p:nvPr>
        </p:nvSpPr>
        <p:spPr/>
        <p:txBody>
          <a:bodyPr/>
          <a:lstStyle/>
          <a:p>
            <a:r>
              <a:rPr lang="en-US" b="1" dirty="0"/>
              <a:t>Arion Cheong</a:t>
            </a:r>
          </a:p>
          <a:p>
            <a:r>
              <a:rPr lang="en-US" b="1" dirty="0" smtClean="0"/>
              <a:t>Miklos </a:t>
            </a:r>
            <a:r>
              <a:rPr lang="en-US" b="1" dirty="0"/>
              <a:t>A. </a:t>
            </a:r>
            <a:r>
              <a:rPr lang="en-US" b="1" dirty="0" smtClean="0"/>
              <a:t>Vasarhelyi</a:t>
            </a:r>
          </a:p>
          <a:p>
            <a:r>
              <a:rPr lang="en-US" b="1" dirty="0" smtClean="0"/>
              <a:t>Xin </a:t>
            </a:r>
            <a:r>
              <a:rPr lang="en-US" b="1" dirty="0" err="1" smtClean="0"/>
              <a:t>Xin</a:t>
            </a:r>
            <a:r>
              <a:rPr lang="en-US" b="1" dirty="0" smtClean="0"/>
              <a:t> </a:t>
            </a:r>
            <a:r>
              <a:rPr lang="en-US" b="1" dirty="0"/>
              <a:t>W</a:t>
            </a:r>
            <a:r>
              <a:rPr lang="en-US" b="1" dirty="0" smtClean="0"/>
              <a:t>ang</a:t>
            </a:r>
          </a:p>
          <a:p>
            <a:r>
              <a:rPr lang="en-US" sz="1800" dirty="0" smtClean="0"/>
              <a:t>KPMG </a:t>
            </a:r>
            <a:r>
              <a:rPr lang="en-US" sz="1800" dirty="0"/>
              <a:t>Distinguished Professor of Accounting Information Systems and Director of Rutgers Accounting Research Center and Continuous Auditing &amp; Reporting Lab (CAR Lab)</a:t>
            </a:r>
          </a:p>
        </p:txBody>
      </p:sp>
    </p:spTree>
    <p:extLst>
      <p:ext uri="{BB962C8B-B14F-4D97-AF65-F5344CB8AC3E}">
        <p14:creationId xmlns:p14="http://schemas.microsoft.com/office/powerpoint/2010/main" val="31834767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671F5-BA6A-2846-9567-981E70F5C548}"/>
              </a:ext>
            </a:extLst>
          </p:cNvPr>
          <p:cNvSpPr>
            <a:spLocks noGrp="1"/>
          </p:cNvSpPr>
          <p:nvPr>
            <p:ph type="title"/>
          </p:nvPr>
        </p:nvSpPr>
        <p:spPr/>
        <p:txBody>
          <a:bodyPr/>
          <a:lstStyle/>
          <a:p>
            <a:r>
              <a:rPr lang="en-US" b="1" dirty="0"/>
              <a:t>GEM Overview</a:t>
            </a:r>
            <a:endParaRPr lang="en-US" dirty="0"/>
          </a:p>
        </p:txBody>
      </p:sp>
      <p:sp>
        <p:nvSpPr>
          <p:cNvPr id="3" name="Content Placeholder 2">
            <a:extLst>
              <a:ext uri="{FF2B5EF4-FFF2-40B4-BE49-F238E27FC236}">
                <a16:creationId xmlns:a16="http://schemas.microsoft.com/office/drawing/2014/main" id="{7D3DE82E-528D-D142-ADAA-7C54D8251688}"/>
              </a:ext>
            </a:extLst>
          </p:cNvPr>
          <p:cNvSpPr>
            <a:spLocks noGrp="1"/>
          </p:cNvSpPr>
          <p:nvPr>
            <p:ph idx="1"/>
          </p:nvPr>
        </p:nvSpPr>
        <p:spPr/>
        <p:txBody>
          <a:bodyPr/>
          <a:lstStyle/>
          <a:p>
            <a:pPr algn="just"/>
            <a:r>
              <a:rPr lang="en-US" dirty="0"/>
              <a:t>The US Government 6 major social welfare programs (Temporary Assistance for Needy Families program, Medicaid, Child's Health Insurance Program, Food Stamps, Supplemental Security Program, Earned Income Tax Credit, and Housing Assistant program) </a:t>
            </a:r>
          </a:p>
          <a:p>
            <a:pPr algn="just"/>
            <a:r>
              <a:rPr lang="en-US" dirty="0"/>
              <a:t>Using modern information technology to directly guide government provide target actions.</a:t>
            </a:r>
          </a:p>
          <a:p>
            <a:pPr algn="just"/>
            <a:r>
              <a:rPr lang="en-US" dirty="0"/>
              <a:t>Big Data based GEM will enable the close-to-timely-reality tracking of microeconomic status in real-time.</a:t>
            </a:r>
          </a:p>
          <a:p>
            <a:pPr algn="just"/>
            <a:r>
              <a:rPr lang="en-US" dirty="0"/>
              <a:t>Surveillance capitalism VS Your Big HUG government</a:t>
            </a:r>
          </a:p>
        </p:txBody>
      </p:sp>
    </p:spTree>
    <p:extLst>
      <p:ext uri="{BB962C8B-B14F-4D97-AF65-F5344CB8AC3E}">
        <p14:creationId xmlns:p14="http://schemas.microsoft.com/office/powerpoint/2010/main" val="26014537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9" name="Group 138">
            <a:extLst>
              <a:ext uri="{FF2B5EF4-FFF2-40B4-BE49-F238E27FC236}">
                <a16:creationId xmlns:a16="http://schemas.microsoft.com/office/drawing/2014/main" id="{091F724E-92DB-5E4A-A99B-CD07DD940567}"/>
              </a:ext>
            </a:extLst>
          </p:cNvPr>
          <p:cNvGrpSpPr/>
          <p:nvPr/>
        </p:nvGrpSpPr>
        <p:grpSpPr>
          <a:xfrm>
            <a:off x="679431" y="1144937"/>
            <a:ext cx="8154795" cy="5223373"/>
            <a:chOff x="549445" y="461071"/>
            <a:chExt cx="10873060" cy="6964495"/>
          </a:xfrm>
        </p:grpSpPr>
        <p:grpSp>
          <p:nvGrpSpPr>
            <p:cNvPr id="136" name="Group 135">
              <a:extLst>
                <a:ext uri="{FF2B5EF4-FFF2-40B4-BE49-F238E27FC236}">
                  <a16:creationId xmlns:a16="http://schemas.microsoft.com/office/drawing/2014/main" id="{3D07D84F-27FD-754A-97FC-A39469C327A5}"/>
                </a:ext>
              </a:extLst>
            </p:cNvPr>
            <p:cNvGrpSpPr/>
            <p:nvPr/>
          </p:nvGrpSpPr>
          <p:grpSpPr>
            <a:xfrm>
              <a:off x="618638" y="461071"/>
              <a:ext cx="10803867" cy="6964495"/>
              <a:chOff x="618638" y="461071"/>
              <a:chExt cx="10803867" cy="6964495"/>
            </a:xfrm>
          </p:grpSpPr>
          <p:grpSp>
            <p:nvGrpSpPr>
              <p:cNvPr id="128" name="Group 127">
                <a:extLst>
                  <a:ext uri="{FF2B5EF4-FFF2-40B4-BE49-F238E27FC236}">
                    <a16:creationId xmlns:a16="http://schemas.microsoft.com/office/drawing/2014/main" id="{92EEA386-48BC-3844-9CA7-D80CAA45A3FF}"/>
                  </a:ext>
                </a:extLst>
              </p:cNvPr>
              <p:cNvGrpSpPr/>
              <p:nvPr/>
            </p:nvGrpSpPr>
            <p:grpSpPr>
              <a:xfrm>
                <a:off x="618638" y="461071"/>
                <a:ext cx="10803867" cy="6964495"/>
                <a:chOff x="456242" y="573366"/>
                <a:chExt cx="10803867" cy="6964495"/>
              </a:xfrm>
            </p:grpSpPr>
            <p:grpSp>
              <p:nvGrpSpPr>
                <p:cNvPr id="112" name="Group 111">
                  <a:extLst>
                    <a:ext uri="{FF2B5EF4-FFF2-40B4-BE49-F238E27FC236}">
                      <a16:creationId xmlns:a16="http://schemas.microsoft.com/office/drawing/2014/main" id="{63CA9298-6D6D-494C-9002-9B4AC9CA8BC8}"/>
                    </a:ext>
                  </a:extLst>
                </p:cNvPr>
                <p:cNvGrpSpPr/>
                <p:nvPr/>
              </p:nvGrpSpPr>
              <p:grpSpPr>
                <a:xfrm>
                  <a:off x="456242" y="573366"/>
                  <a:ext cx="10474607" cy="6964495"/>
                  <a:chOff x="456242" y="573366"/>
                  <a:chExt cx="10474607" cy="6964495"/>
                </a:xfrm>
              </p:grpSpPr>
              <p:grpSp>
                <p:nvGrpSpPr>
                  <p:cNvPr id="97" name="Group 96">
                    <a:extLst>
                      <a:ext uri="{FF2B5EF4-FFF2-40B4-BE49-F238E27FC236}">
                        <a16:creationId xmlns:a16="http://schemas.microsoft.com/office/drawing/2014/main" id="{6C482E09-BD6D-3C45-8A4F-859E33E481DB}"/>
                      </a:ext>
                    </a:extLst>
                  </p:cNvPr>
                  <p:cNvGrpSpPr/>
                  <p:nvPr/>
                </p:nvGrpSpPr>
                <p:grpSpPr>
                  <a:xfrm>
                    <a:off x="456242" y="573366"/>
                    <a:ext cx="10474607" cy="6964495"/>
                    <a:chOff x="278738" y="162536"/>
                    <a:chExt cx="10474607" cy="6964495"/>
                  </a:xfrm>
                </p:grpSpPr>
                <p:grpSp>
                  <p:nvGrpSpPr>
                    <p:cNvPr id="94" name="Group 93">
                      <a:extLst>
                        <a:ext uri="{FF2B5EF4-FFF2-40B4-BE49-F238E27FC236}">
                          <a16:creationId xmlns:a16="http://schemas.microsoft.com/office/drawing/2014/main" id="{BD7D1A48-DEC8-774B-9648-52FA6D0EF696}"/>
                        </a:ext>
                      </a:extLst>
                    </p:cNvPr>
                    <p:cNvGrpSpPr/>
                    <p:nvPr/>
                  </p:nvGrpSpPr>
                  <p:grpSpPr>
                    <a:xfrm>
                      <a:off x="278738" y="162536"/>
                      <a:ext cx="10474607" cy="6964495"/>
                      <a:chOff x="278738" y="162536"/>
                      <a:chExt cx="10474607" cy="6964495"/>
                    </a:xfrm>
                  </p:grpSpPr>
                  <p:sp>
                    <p:nvSpPr>
                      <p:cNvPr id="38" name="TextBox 37">
                        <a:extLst>
                          <a:ext uri="{FF2B5EF4-FFF2-40B4-BE49-F238E27FC236}">
                            <a16:creationId xmlns:a16="http://schemas.microsoft.com/office/drawing/2014/main" id="{2FA846C2-F5C8-B44F-8A4F-39112493EE8E}"/>
                          </a:ext>
                        </a:extLst>
                      </p:cNvPr>
                      <p:cNvSpPr txBox="1"/>
                      <p:nvPr/>
                    </p:nvSpPr>
                    <p:spPr>
                      <a:xfrm>
                        <a:off x="278738" y="162536"/>
                        <a:ext cx="6297422" cy="677108"/>
                      </a:xfrm>
                      <a:prstGeom prst="rect">
                        <a:avLst/>
                      </a:prstGeom>
                      <a:noFill/>
                    </p:spPr>
                    <p:txBody>
                      <a:bodyPr wrap="square" rtlCol="0">
                        <a:spAutoFit/>
                      </a:bodyPr>
                      <a:lstStyle/>
                      <a:p>
                        <a:r>
                          <a:rPr lang="en-US" altLang="zh-CN" sz="2700" dirty="0">
                            <a:latin typeface="Cambria" panose="02040503050406030204" pitchFamily="18" charset="0"/>
                          </a:rPr>
                          <a:t>Big</a:t>
                        </a:r>
                        <a:r>
                          <a:rPr lang="zh-CN" altLang="en-US" sz="2700" dirty="0">
                            <a:latin typeface="Cambria" panose="02040503050406030204" pitchFamily="18" charset="0"/>
                          </a:rPr>
                          <a:t> </a:t>
                        </a:r>
                        <a:r>
                          <a:rPr lang="en-US" altLang="zh-CN" sz="2700" dirty="0">
                            <a:latin typeface="Cambria" panose="02040503050406030204" pitchFamily="18" charset="0"/>
                          </a:rPr>
                          <a:t>Data</a:t>
                        </a:r>
                        <a:r>
                          <a:rPr lang="zh-CN" altLang="en-US" sz="2700" dirty="0">
                            <a:latin typeface="Cambria" panose="02040503050406030204" pitchFamily="18" charset="0"/>
                          </a:rPr>
                          <a:t> </a:t>
                        </a:r>
                        <a:r>
                          <a:rPr lang="en-US" altLang="zh-CN" sz="2700" dirty="0">
                            <a:latin typeface="Cambria" panose="02040503050406030204" pitchFamily="18" charset="0"/>
                          </a:rPr>
                          <a:t>Collection</a:t>
                        </a:r>
                        <a:endParaRPr lang="en-US" sz="2700" dirty="0">
                          <a:latin typeface="Cambria" panose="02040503050406030204" pitchFamily="18" charset="0"/>
                        </a:endParaRPr>
                      </a:p>
                    </p:txBody>
                  </p:sp>
                  <p:grpSp>
                    <p:nvGrpSpPr>
                      <p:cNvPr id="39" name="Group 38">
                        <a:extLst>
                          <a:ext uri="{FF2B5EF4-FFF2-40B4-BE49-F238E27FC236}">
                            <a16:creationId xmlns:a16="http://schemas.microsoft.com/office/drawing/2014/main" id="{D7885B5F-4BFC-AC4C-863F-75F4ABD3D5FB}"/>
                          </a:ext>
                        </a:extLst>
                      </p:cNvPr>
                      <p:cNvGrpSpPr/>
                      <p:nvPr/>
                    </p:nvGrpSpPr>
                    <p:grpSpPr>
                      <a:xfrm>
                        <a:off x="1100162" y="608029"/>
                        <a:ext cx="9188551" cy="6519002"/>
                        <a:chOff x="1179268" y="132540"/>
                        <a:chExt cx="9344098" cy="6531269"/>
                      </a:xfrm>
                    </p:grpSpPr>
                    <p:sp>
                      <p:nvSpPr>
                        <p:cNvPr id="40" name="TextBox 44">
                          <a:extLst>
                            <a:ext uri="{FF2B5EF4-FFF2-40B4-BE49-F238E27FC236}">
                              <a16:creationId xmlns:a16="http://schemas.microsoft.com/office/drawing/2014/main" id="{AF6BCA7F-E93C-CB42-B6EF-60F854D5407A}"/>
                            </a:ext>
                          </a:extLst>
                        </p:cNvPr>
                        <p:cNvSpPr>
                          <a:spLocks noChangeArrowheads="1"/>
                        </p:cNvSpPr>
                        <p:nvPr/>
                      </p:nvSpPr>
                      <p:spPr bwMode="auto">
                        <a:xfrm>
                          <a:off x="10272888" y="6396567"/>
                          <a:ext cx="250478" cy="267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just"/>
                          <a:endParaRPr lang="en-US" altLang="en-US" sz="70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41" name="Group 4">
                          <a:extLst>
                            <a:ext uri="{FF2B5EF4-FFF2-40B4-BE49-F238E27FC236}">
                              <a16:creationId xmlns:a16="http://schemas.microsoft.com/office/drawing/2014/main" id="{ADFA6EAF-611B-0449-BE31-FC086079734F}"/>
                            </a:ext>
                          </a:extLst>
                        </p:cNvPr>
                        <p:cNvGrpSpPr>
                          <a:grpSpLocks/>
                        </p:cNvGrpSpPr>
                        <p:nvPr/>
                      </p:nvGrpSpPr>
                      <p:grpSpPr bwMode="auto">
                        <a:xfrm>
                          <a:off x="3803651" y="778934"/>
                          <a:ext cx="4574116" cy="5575300"/>
                          <a:chOff x="0" y="0"/>
                          <a:chExt cx="2161" cy="2634"/>
                        </a:xfrm>
                      </p:grpSpPr>
                      <p:sp>
                        <p:nvSpPr>
                          <p:cNvPr id="56" name="Freeform 5">
                            <a:extLst>
                              <a:ext uri="{FF2B5EF4-FFF2-40B4-BE49-F238E27FC236}">
                                <a16:creationId xmlns:a16="http://schemas.microsoft.com/office/drawing/2014/main" id="{13C201F9-5F23-E142-8386-808A2ADB4588}"/>
                              </a:ext>
                            </a:extLst>
                          </p:cNvPr>
                          <p:cNvSpPr>
                            <a:spLocks noChangeArrowheads="1"/>
                          </p:cNvSpPr>
                          <p:nvPr/>
                        </p:nvSpPr>
                        <p:spPr bwMode="auto">
                          <a:xfrm>
                            <a:off x="143" y="331"/>
                            <a:ext cx="1881" cy="2303"/>
                          </a:xfrm>
                          <a:custGeom>
                            <a:avLst/>
                            <a:gdLst>
                              <a:gd name="T0" fmla="*/ 621 w 1045"/>
                              <a:gd name="T1" fmla="*/ 1278 h 1279"/>
                              <a:gd name="T2" fmla="*/ 493 w 1045"/>
                              <a:gd name="T3" fmla="*/ 1279 h 1279"/>
                              <a:gd name="T4" fmla="*/ 491 w 1045"/>
                              <a:gd name="T5" fmla="*/ 1068 h 1279"/>
                              <a:gd name="T6" fmla="*/ 362 w 1045"/>
                              <a:gd name="T7" fmla="*/ 961 h 1279"/>
                              <a:gd name="T8" fmla="*/ 239 w 1045"/>
                              <a:gd name="T9" fmla="*/ 952 h 1279"/>
                              <a:gd name="T10" fmla="*/ 0 w 1045"/>
                              <a:gd name="T11" fmla="*/ 832 h 1279"/>
                              <a:gd name="T12" fmla="*/ 322 w 1045"/>
                              <a:gd name="T13" fmla="*/ 928 h 1279"/>
                              <a:gd name="T14" fmla="*/ 117 w 1045"/>
                              <a:gd name="T15" fmla="*/ 696 h 1279"/>
                              <a:gd name="T16" fmla="*/ 430 w 1045"/>
                              <a:gd name="T17" fmla="*/ 953 h 1279"/>
                              <a:gd name="T18" fmla="*/ 494 w 1045"/>
                              <a:gd name="T19" fmla="*/ 997 h 1279"/>
                              <a:gd name="T20" fmla="*/ 494 w 1045"/>
                              <a:gd name="T21" fmla="*/ 993 h 1279"/>
                              <a:gd name="T22" fmla="*/ 469 w 1045"/>
                              <a:gd name="T23" fmla="*/ 687 h 1279"/>
                              <a:gd name="T24" fmla="*/ 248 w 1045"/>
                              <a:gd name="T25" fmla="*/ 580 h 1279"/>
                              <a:gd name="T26" fmla="*/ 11 w 1045"/>
                              <a:gd name="T27" fmla="*/ 217 h 1279"/>
                              <a:gd name="T28" fmla="*/ 275 w 1045"/>
                              <a:gd name="T29" fmla="*/ 548 h 1279"/>
                              <a:gd name="T30" fmla="*/ 320 w 1045"/>
                              <a:gd name="T31" fmla="*/ 398 h 1279"/>
                              <a:gd name="T32" fmla="*/ 316 w 1045"/>
                              <a:gd name="T33" fmla="*/ 246 h 1279"/>
                              <a:gd name="T34" fmla="*/ 349 w 1045"/>
                              <a:gd name="T35" fmla="*/ 460 h 1279"/>
                              <a:gd name="T36" fmla="*/ 328 w 1045"/>
                              <a:gd name="T37" fmla="*/ 580 h 1279"/>
                              <a:gd name="T38" fmla="*/ 471 w 1045"/>
                              <a:gd name="T39" fmla="*/ 633 h 1279"/>
                              <a:gd name="T40" fmla="*/ 547 w 1045"/>
                              <a:gd name="T41" fmla="*/ 0 h 1279"/>
                              <a:gd name="T42" fmla="*/ 529 w 1045"/>
                              <a:gd name="T43" fmla="*/ 678 h 1279"/>
                              <a:gd name="T44" fmla="*/ 576 w 1045"/>
                              <a:gd name="T45" fmla="*/ 875 h 1279"/>
                              <a:gd name="T46" fmla="*/ 741 w 1045"/>
                              <a:gd name="T47" fmla="*/ 730 h 1279"/>
                              <a:gd name="T48" fmla="*/ 809 w 1045"/>
                              <a:gd name="T49" fmla="*/ 374 h 1279"/>
                              <a:gd name="T50" fmla="*/ 791 w 1045"/>
                              <a:gd name="T51" fmla="*/ 687 h 1279"/>
                              <a:gd name="T52" fmla="*/ 903 w 1045"/>
                              <a:gd name="T53" fmla="*/ 571 h 1279"/>
                              <a:gd name="T54" fmla="*/ 1045 w 1045"/>
                              <a:gd name="T55" fmla="*/ 321 h 1279"/>
                              <a:gd name="T56" fmla="*/ 958 w 1045"/>
                              <a:gd name="T57" fmla="*/ 545 h 1279"/>
                              <a:gd name="T58" fmla="*/ 616 w 1045"/>
                              <a:gd name="T59" fmla="*/ 966 h 1279"/>
                              <a:gd name="T60" fmla="*/ 610 w 1045"/>
                              <a:gd name="T61" fmla="*/ 1095 h 1279"/>
                              <a:gd name="T62" fmla="*/ 939 w 1045"/>
                              <a:gd name="T63" fmla="*/ 888 h 1279"/>
                              <a:gd name="T64" fmla="*/ 610 w 1045"/>
                              <a:gd name="T65" fmla="*/ 1140 h 1279"/>
                              <a:gd name="T66" fmla="*/ 621 w 1045"/>
                              <a:gd name="T67" fmla="*/ 1278 h 127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45"/>
                              <a:gd name="T103" fmla="*/ 0 h 1279"/>
                              <a:gd name="T104" fmla="*/ 1045 w 1045"/>
                              <a:gd name="T105" fmla="*/ 1279 h 127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45" h="1279">
                                <a:moveTo>
                                  <a:pt x="621" y="1278"/>
                                </a:moveTo>
                                <a:cubicBezTo>
                                  <a:pt x="493" y="1279"/>
                                  <a:pt x="493" y="1279"/>
                                  <a:pt x="493" y="1279"/>
                                </a:cubicBezTo>
                                <a:cubicBezTo>
                                  <a:pt x="480" y="1238"/>
                                  <a:pt x="485" y="1193"/>
                                  <a:pt x="491" y="1068"/>
                                </a:cubicBezTo>
                                <a:cubicBezTo>
                                  <a:pt x="453" y="1033"/>
                                  <a:pt x="408" y="998"/>
                                  <a:pt x="362" y="961"/>
                                </a:cubicBezTo>
                                <a:cubicBezTo>
                                  <a:pt x="310" y="963"/>
                                  <a:pt x="280" y="960"/>
                                  <a:pt x="239" y="952"/>
                                </a:cubicBezTo>
                                <a:cubicBezTo>
                                  <a:pt x="153" y="935"/>
                                  <a:pt x="123" y="906"/>
                                  <a:pt x="0" y="832"/>
                                </a:cubicBezTo>
                                <a:cubicBezTo>
                                  <a:pt x="134" y="888"/>
                                  <a:pt x="210" y="930"/>
                                  <a:pt x="322" y="928"/>
                                </a:cubicBezTo>
                                <a:cubicBezTo>
                                  <a:pt x="244" y="861"/>
                                  <a:pt x="168" y="787"/>
                                  <a:pt x="117" y="696"/>
                                </a:cubicBezTo>
                                <a:cubicBezTo>
                                  <a:pt x="236" y="800"/>
                                  <a:pt x="263" y="854"/>
                                  <a:pt x="430" y="953"/>
                                </a:cubicBezTo>
                                <a:cubicBezTo>
                                  <a:pt x="448" y="964"/>
                                  <a:pt x="467" y="976"/>
                                  <a:pt x="494" y="997"/>
                                </a:cubicBezTo>
                                <a:cubicBezTo>
                                  <a:pt x="494" y="993"/>
                                  <a:pt x="494" y="993"/>
                                  <a:pt x="494" y="993"/>
                                </a:cubicBezTo>
                                <a:cubicBezTo>
                                  <a:pt x="497" y="887"/>
                                  <a:pt x="467" y="762"/>
                                  <a:pt x="469" y="687"/>
                                </a:cubicBezTo>
                                <a:cubicBezTo>
                                  <a:pt x="371" y="661"/>
                                  <a:pt x="303" y="619"/>
                                  <a:pt x="248" y="580"/>
                                </a:cubicBezTo>
                                <a:cubicBezTo>
                                  <a:pt x="105" y="480"/>
                                  <a:pt x="40" y="342"/>
                                  <a:pt x="11" y="217"/>
                                </a:cubicBezTo>
                                <a:cubicBezTo>
                                  <a:pt x="94" y="400"/>
                                  <a:pt x="163" y="479"/>
                                  <a:pt x="275" y="548"/>
                                </a:cubicBezTo>
                                <a:cubicBezTo>
                                  <a:pt x="285" y="525"/>
                                  <a:pt x="324" y="475"/>
                                  <a:pt x="320" y="398"/>
                                </a:cubicBezTo>
                                <a:cubicBezTo>
                                  <a:pt x="315" y="314"/>
                                  <a:pt x="306" y="285"/>
                                  <a:pt x="316" y="246"/>
                                </a:cubicBezTo>
                                <a:cubicBezTo>
                                  <a:pt x="332" y="334"/>
                                  <a:pt x="354" y="416"/>
                                  <a:pt x="349" y="460"/>
                                </a:cubicBezTo>
                                <a:cubicBezTo>
                                  <a:pt x="345" y="497"/>
                                  <a:pt x="340" y="510"/>
                                  <a:pt x="328" y="580"/>
                                </a:cubicBezTo>
                                <a:cubicBezTo>
                                  <a:pt x="394" y="614"/>
                                  <a:pt x="436" y="623"/>
                                  <a:pt x="471" y="633"/>
                                </a:cubicBezTo>
                                <a:cubicBezTo>
                                  <a:pt x="480" y="526"/>
                                  <a:pt x="544" y="250"/>
                                  <a:pt x="547" y="0"/>
                                </a:cubicBezTo>
                                <a:cubicBezTo>
                                  <a:pt x="602" y="287"/>
                                  <a:pt x="501" y="515"/>
                                  <a:pt x="529" y="678"/>
                                </a:cubicBezTo>
                                <a:cubicBezTo>
                                  <a:pt x="546" y="776"/>
                                  <a:pt x="564" y="812"/>
                                  <a:pt x="576" y="875"/>
                                </a:cubicBezTo>
                                <a:cubicBezTo>
                                  <a:pt x="617" y="825"/>
                                  <a:pt x="645" y="811"/>
                                  <a:pt x="741" y="730"/>
                                </a:cubicBezTo>
                                <a:cubicBezTo>
                                  <a:pt x="723" y="598"/>
                                  <a:pt x="730" y="473"/>
                                  <a:pt x="809" y="374"/>
                                </a:cubicBezTo>
                                <a:cubicBezTo>
                                  <a:pt x="738" y="537"/>
                                  <a:pt x="772" y="588"/>
                                  <a:pt x="791" y="687"/>
                                </a:cubicBezTo>
                                <a:cubicBezTo>
                                  <a:pt x="841" y="647"/>
                                  <a:pt x="874" y="615"/>
                                  <a:pt x="903" y="571"/>
                                </a:cubicBezTo>
                                <a:cubicBezTo>
                                  <a:pt x="937" y="523"/>
                                  <a:pt x="988" y="442"/>
                                  <a:pt x="1045" y="321"/>
                                </a:cubicBezTo>
                                <a:cubicBezTo>
                                  <a:pt x="1027" y="404"/>
                                  <a:pt x="992" y="483"/>
                                  <a:pt x="958" y="545"/>
                                </a:cubicBezTo>
                                <a:cubicBezTo>
                                  <a:pt x="854" y="740"/>
                                  <a:pt x="738" y="767"/>
                                  <a:pt x="616" y="966"/>
                                </a:cubicBezTo>
                                <a:cubicBezTo>
                                  <a:pt x="614" y="992"/>
                                  <a:pt x="612" y="1040"/>
                                  <a:pt x="610" y="1095"/>
                                </a:cubicBezTo>
                                <a:cubicBezTo>
                                  <a:pt x="698" y="1054"/>
                                  <a:pt x="845" y="1010"/>
                                  <a:pt x="939" y="888"/>
                                </a:cubicBezTo>
                                <a:cubicBezTo>
                                  <a:pt x="901" y="979"/>
                                  <a:pt x="728" y="1086"/>
                                  <a:pt x="610" y="1140"/>
                                </a:cubicBezTo>
                                <a:cubicBezTo>
                                  <a:pt x="613" y="1200"/>
                                  <a:pt x="625" y="1222"/>
                                  <a:pt x="621" y="1278"/>
                                </a:cubicBezTo>
                                <a:close/>
                              </a:path>
                            </a:pathLst>
                          </a:custGeom>
                          <a:solidFill>
                            <a:srgbClr val="BFBFBF"/>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800">
                              <a:solidFill>
                                <a:srgbClr val="000000"/>
                              </a:solidFill>
                              <a:sym typeface="宋体" panose="02010600030101010101" pitchFamily="2" charset="-122"/>
                            </a:endParaRPr>
                          </a:p>
                        </p:txBody>
                      </p:sp>
                      <p:sp>
                        <p:nvSpPr>
                          <p:cNvPr id="57" name="Freeform 6">
                            <a:extLst>
                              <a:ext uri="{FF2B5EF4-FFF2-40B4-BE49-F238E27FC236}">
                                <a16:creationId xmlns:a16="http://schemas.microsoft.com/office/drawing/2014/main" id="{20BF3469-8822-B143-92DE-F08D41EEC23B}"/>
                              </a:ext>
                            </a:extLst>
                          </p:cNvPr>
                          <p:cNvSpPr>
                            <a:spLocks noChangeArrowheads="1"/>
                          </p:cNvSpPr>
                          <p:nvPr/>
                        </p:nvSpPr>
                        <p:spPr bwMode="auto">
                          <a:xfrm>
                            <a:off x="42" y="383"/>
                            <a:ext cx="257" cy="299"/>
                          </a:xfrm>
                          <a:custGeom>
                            <a:avLst/>
                            <a:gdLst>
                              <a:gd name="T0" fmla="*/ 128 w 257"/>
                              <a:gd name="T1" fmla="*/ 0 h 299"/>
                              <a:gd name="T2" fmla="*/ 192 w 257"/>
                              <a:gd name="T3" fmla="*/ 38 h 299"/>
                              <a:gd name="T4" fmla="*/ 257 w 257"/>
                              <a:gd name="T5" fmla="*/ 76 h 299"/>
                              <a:gd name="T6" fmla="*/ 257 w 257"/>
                              <a:gd name="T7" fmla="*/ 150 h 299"/>
                              <a:gd name="T8" fmla="*/ 257 w 257"/>
                              <a:gd name="T9" fmla="*/ 224 h 299"/>
                              <a:gd name="T10" fmla="*/ 192 w 257"/>
                              <a:gd name="T11" fmla="*/ 261 h 299"/>
                              <a:gd name="T12" fmla="*/ 128 w 257"/>
                              <a:gd name="T13" fmla="*/ 299 h 299"/>
                              <a:gd name="T14" fmla="*/ 63 w 257"/>
                              <a:gd name="T15" fmla="*/ 261 h 299"/>
                              <a:gd name="T16" fmla="*/ 0 w 257"/>
                              <a:gd name="T17" fmla="*/ 224 h 299"/>
                              <a:gd name="T18" fmla="*/ 0 w 257"/>
                              <a:gd name="T19" fmla="*/ 150 h 299"/>
                              <a:gd name="T20" fmla="*/ 0 w 257"/>
                              <a:gd name="T21" fmla="*/ 76 h 299"/>
                              <a:gd name="T22" fmla="*/ 63 w 257"/>
                              <a:gd name="T23" fmla="*/ 38 h 299"/>
                              <a:gd name="T24" fmla="*/ 128 w 257"/>
                              <a:gd name="T25" fmla="*/ 0 h 299"/>
                              <a:gd name="T26" fmla="*/ 128 w 257"/>
                              <a:gd name="T27" fmla="*/ 0 h 29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7"/>
                              <a:gd name="T43" fmla="*/ 0 h 299"/>
                              <a:gd name="T44" fmla="*/ 257 w 257"/>
                              <a:gd name="T45" fmla="*/ 299 h 29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7" h="299">
                                <a:moveTo>
                                  <a:pt x="128" y="0"/>
                                </a:moveTo>
                                <a:lnTo>
                                  <a:pt x="192" y="38"/>
                                </a:lnTo>
                                <a:lnTo>
                                  <a:pt x="257" y="76"/>
                                </a:lnTo>
                                <a:lnTo>
                                  <a:pt x="257" y="150"/>
                                </a:lnTo>
                                <a:lnTo>
                                  <a:pt x="257" y="224"/>
                                </a:lnTo>
                                <a:lnTo>
                                  <a:pt x="192" y="261"/>
                                </a:lnTo>
                                <a:lnTo>
                                  <a:pt x="128" y="299"/>
                                </a:lnTo>
                                <a:lnTo>
                                  <a:pt x="63" y="261"/>
                                </a:lnTo>
                                <a:lnTo>
                                  <a:pt x="0" y="224"/>
                                </a:lnTo>
                                <a:lnTo>
                                  <a:pt x="0" y="150"/>
                                </a:lnTo>
                                <a:lnTo>
                                  <a:pt x="0" y="76"/>
                                </a:lnTo>
                                <a:lnTo>
                                  <a:pt x="63" y="38"/>
                                </a:lnTo>
                                <a:lnTo>
                                  <a:pt x="128" y="0"/>
                                </a:lnTo>
                                <a:lnTo>
                                  <a:pt x="128" y="0"/>
                                </a:lnTo>
                                <a:close/>
                              </a:path>
                            </a:pathLst>
                          </a:custGeom>
                          <a:solidFill>
                            <a:srgbClr val="C4715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600">
                              <a:solidFill>
                                <a:srgbClr val="000000"/>
                              </a:solidFill>
                              <a:sym typeface="宋体" panose="02010600030101010101" pitchFamily="2" charset="-122"/>
                            </a:endParaRPr>
                          </a:p>
                        </p:txBody>
                      </p:sp>
                      <p:sp>
                        <p:nvSpPr>
                          <p:cNvPr id="58" name="Freeform 7">
                            <a:extLst>
                              <a:ext uri="{FF2B5EF4-FFF2-40B4-BE49-F238E27FC236}">
                                <a16:creationId xmlns:a16="http://schemas.microsoft.com/office/drawing/2014/main" id="{134FD63A-005B-4742-A2FE-E84181E6C23A}"/>
                              </a:ext>
                            </a:extLst>
                          </p:cNvPr>
                          <p:cNvSpPr>
                            <a:spLocks noChangeArrowheads="1"/>
                          </p:cNvSpPr>
                          <p:nvPr/>
                        </p:nvSpPr>
                        <p:spPr bwMode="auto">
                          <a:xfrm>
                            <a:off x="984" y="0"/>
                            <a:ext cx="259" cy="299"/>
                          </a:xfrm>
                          <a:custGeom>
                            <a:avLst/>
                            <a:gdLst>
                              <a:gd name="T0" fmla="*/ 129 w 259"/>
                              <a:gd name="T1" fmla="*/ 0 h 299"/>
                              <a:gd name="T2" fmla="*/ 194 w 259"/>
                              <a:gd name="T3" fmla="*/ 38 h 299"/>
                              <a:gd name="T4" fmla="*/ 259 w 259"/>
                              <a:gd name="T5" fmla="*/ 74 h 299"/>
                              <a:gd name="T6" fmla="*/ 259 w 259"/>
                              <a:gd name="T7" fmla="*/ 149 h 299"/>
                              <a:gd name="T8" fmla="*/ 259 w 259"/>
                              <a:gd name="T9" fmla="*/ 223 h 299"/>
                              <a:gd name="T10" fmla="*/ 194 w 259"/>
                              <a:gd name="T11" fmla="*/ 261 h 299"/>
                              <a:gd name="T12" fmla="*/ 129 w 259"/>
                              <a:gd name="T13" fmla="*/ 299 h 299"/>
                              <a:gd name="T14" fmla="*/ 64 w 259"/>
                              <a:gd name="T15" fmla="*/ 261 h 299"/>
                              <a:gd name="T16" fmla="*/ 0 w 259"/>
                              <a:gd name="T17" fmla="*/ 223 h 299"/>
                              <a:gd name="T18" fmla="*/ 0 w 259"/>
                              <a:gd name="T19" fmla="*/ 149 h 299"/>
                              <a:gd name="T20" fmla="*/ 0 w 259"/>
                              <a:gd name="T21" fmla="*/ 74 h 299"/>
                              <a:gd name="T22" fmla="*/ 64 w 259"/>
                              <a:gd name="T23" fmla="*/ 38 h 299"/>
                              <a:gd name="T24" fmla="*/ 129 w 259"/>
                              <a:gd name="T25" fmla="*/ 0 h 299"/>
                              <a:gd name="T26" fmla="*/ 129 w 259"/>
                              <a:gd name="T27" fmla="*/ 0 h 29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9"/>
                              <a:gd name="T43" fmla="*/ 0 h 299"/>
                              <a:gd name="T44" fmla="*/ 259 w 259"/>
                              <a:gd name="T45" fmla="*/ 299 h 29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9" h="299">
                                <a:moveTo>
                                  <a:pt x="129" y="0"/>
                                </a:moveTo>
                                <a:lnTo>
                                  <a:pt x="194" y="38"/>
                                </a:lnTo>
                                <a:lnTo>
                                  <a:pt x="259" y="74"/>
                                </a:lnTo>
                                <a:lnTo>
                                  <a:pt x="259" y="149"/>
                                </a:lnTo>
                                <a:lnTo>
                                  <a:pt x="259" y="223"/>
                                </a:lnTo>
                                <a:lnTo>
                                  <a:pt x="194" y="261"/>
                                </a:lnTo>
                                <a:lnTo>
                                  <a:pt x="129" y="299"/>
                                </a:lnTo>
                                <a:lnTo>
                                  <a:pt x="64" y="261"/>
                                </a:lnTo>
                                <a:lnTo>
                                  <a:pt x="0" y="223"/>
                                </a:lnTo>
                                <a:lnTo>
                                  <a:pt x="0" y="149"/>
                                </a:lnTo>
                                <a:lnTo>
                                  <a:pt x="0" y="74"/>
                                </a:lnTo>
                                <a:lnTo>
                                  <a:pt x="64" y="38"/>
                                </a:lnTo>
                                <a:lnTo>
                                  <a:pt x="129" y="0"/>
                                </a:lnTo>
                                <a:lnTo>
                                  <a:pt x="129" y="0"/>
                                </a:lnTo>
                                <a:close/>
                              </a:path>
                            </a:pathLst>
                          </a:custGeom>
                          <a:solidFill>
                            <a:srgbClr val="F83003"/>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600">
                              <a:solidFill>
                                <a:srgbClr val="000000"/>
                              </a:solidFill>
                              <a:sym typeface="宋体" panose="02010600030101010101" pitchFamily="2" charset="-122"/>
                            </a:endParaRPr>
                          </a:p>
                        </p:txBody>
                      </p:sp>
                      <p:sp>
                        <p:nvSpPr>
                          <p:cNvPr id="59" name="Freeform 8">
                            <a:extLst>
                              <a:ext uri="{FF2B5EF4-FFF2-40B4-BE49-F238E27FC236}">
                                <a16:creationId xmlns:a16="http://schemas.microsoft.com/office/drawing/2014/main" id="{EDC00717-1E03-3649-B7E6-D501DDFD1B09}"/>
                              </a:ext>
                            </a:extLst>
                          </p:cNvPr>
                          <p:cNvSpPr>
                            <a:spLocks noChangeArrowheads="1"/>
                          </p:cNvSpPr>
                          <p:nvPr/>
                        </p:nvSpPr>
                        <p:spPr bwMode="auto">
                          <a:xfrm>
                            <a:off x="1904" y="572"/>
                            <a:ext cx="257" cy="297"/>
                          </a:xfrm>
                          <a:custGeom>
                            <a:avLst/>
                            <a:gdLst>
                              <a:gd name="T0" fmla="*/ 128 w 257"/>
                              <a:gd name="T1" fmla="*/ 0 h 297"/>
                              <a:gd name="T2" fmla="*/ 192 w 257"/>
                              <a:gd name="T3" fmla="*/ 36 h 297"/>
                              <a:gd name="T4" fmla="*/ 257 w 257"/>
                              <a:gd name="T5" fmla="*/ 74 h 297"/>
                              <a:gd name="T6" fmla="*/ 257 w 257"/>
                              <a:gd name="T7" fmla="*/ 148 h 297"/>
                              <a:gd name="T8" fmla="*/ 257 w 257"/>
                              <a:gd name="T9" fmla="*/ 224 h 297"/>
                              <a:gd name="T10" fmla="*/ 192 w 257"/>
                              <a:gd name="T11" fmla="*/ 261 h 297"/>
                              <a:gd name="T12" fmla="*/ 128 w 257"/>
                              <a:gd name="T13" fmla="*/ 297 h 297"/>
                              <a:gd name="T14" fmla="*/ 63 w 257"/>
                              <a:gd name="T15" fmla="*/ 261 h 297"/>
                              <a:gd name="T16" fmla="*/ 0 w 257"/>
                              <a:gd name="T17" fmla="*/ 224 h 297"/>
                              <a:gd name="T18" fmla="*/ 0 w 257"/>
                              <a:gd name="T19" fmla="*/ 148 h 297"/>
                              <a:gd name="T20" fmla="*/ 0 w 257"/>
                              <a:gd name="T21" fmla="*/ 74 h 297"/>
                              <a:gd name="T22" fmla="*/ 63 w 257"/>
                              <a:gd name="T23" fmla="*/ 36 h 297"/>
                              <a:gd name="T24" fmla="*/ 128 w 257"/>
                              <a:gd name="T25" fmla="*/ 0 h 297"/>
                              <a:gd name="T26" fmla="*/ 128 w 257"/>
                              <a:gd name="T27" fmla="*/ 0 h 29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7"/>
                              <a:gd name="T43" fmla="*/ 0 h 297"/>
                              <a:gd name="T44" fmla="*/ 257 w 257"/>
                              <a:gd name="T45" fmla="*/ 297 h 29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7" h="297">
                                <a:moveTo>
                                  <a:pt x="128" y="0"/>
                                </a:moveTo>
                                <a:lnTo>
                                  <a:pt x="192" y="36"/>
                                </a:lnTo>
                                <a:lnTo>
                                  <a:pt x="257" y="74"/>
                                </a:lnTo>
                                <a:lnTo>
                                  <a:pt x="257" y="148"/>
                                </a:lnTo>
                                <a:lnTo>
                                  <a:pt x="257" y="224"/>
                                </a:lnTo>
                                <a:lnTo>
                                  <a:pt x="192" y="261"/>
                                </a:lnTo>
                                <a:lnTo>
                                  <a:pt x="128" y="297"/>
                                </a:lnTo>
                                <a:lnTo>
                                  <a:pt x="63" y="261"/>
                                </a:lnTo>
                                <a:lnTo>
                                  <a:pt x="0" y="224"/>
                                </a:lnTo>
                                <a:lnTo>
                                  <a:pt x="0" y="148"/>
                                </a:lnTo>
                                <a:lnTo>
                                  <a:pt x="0" y="74"/>
                                </a:lnTo>
                                <a:lnTo>
                                  <a:pt x="63" y="36"/>
                                </a:lnTo>
                                <a:lnTo>
                                  <a:pt x="128" y="0"/>
                                </a:lnTo>
                                <a:lnTo>
                                  <a:pt x="128" y="0"/>
                                </a:lnTo>
                                <a:close/>
                              </a:path>
                            </a:pathLst>
                          </a:custGeom>
                          <a:solidFill>
                            <a:srgbClr val="EBAC07"/>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600">
                              <a:solidFill>
                                <a:srgbClr val="000000"/>
                              </a:solidFill>
                              <a:sym typeface="宋体" panose="02010600030101010101" pitchFamily="2" charset="-122"/>
                            </a:endParaRPr>
                          </a:p>
                        </p:txBody>
                      </p:sp>
                      <p:sp>
                        <p:nvSpPr>
                          <p:cNvPr id="60" name="Freeform 9">
                            <a:extLst>
                              <a:ext uri="{FF2B5EF4-FFF2-40B4-BE49-F238E27FC236}">
                                <a16:creationId xmlns:a16="http://schemas.microsoft.com/office/drawing/2014/main" id="{16043E5D-9055-8344-990F-D46336EC6D3D}"/>
                              </a:ext>
                            </a:extLst>
                          </p:cNvPr>
                          <p:cNvSpPr>
                            <a:spLocks noChangeArrowheads="1"/>
                          </p:cNvSpPr>
                          <p:nvPr/>
                        </p:nvSpPr>
                        <p:spPr bwMode="auto">
                          <a:xfrm>
                            <a:off x="1743" y="1593"/>
                            <a:ext cx="260" cy="299"/>
                          </a:xfrm>
                          <a:custGeom>
                            <a:avLst/>
                            <a:gdLst>
                              <a:gd name="T0" fmla="*/ 130 w 260"/>
                              <a:gd name="T1" fmla="*/ 0 h 299"/>
                              <a:gd name="T2" fmla="*/ 195 w 260"/>
                              <a:gd name="T3" fmla="*/ 38 h 299"/>
                              <a:gd name="T4" fmla="*/ 260 w 260"/>
                              <a:gd name="T5" fmla="*/ 76 h 299"/>
                              <a:gd name="T6" fmla="*/ 260 w 260"/>
                              <a:gd name="T7" fmla="*/ 150 h 299"/>
                              <a:gd name="T8" fmla="*/ 260 w 260"/>
                              <a:gd name="T9" fmla="*/ 224 h 299"/>
                              <a:gd name="T10" fmla="*/ 195 w 260"/>
                              <a:gd name="T11" fmla="*/ 261 h 299"/>
                              <a:gd name="T12" fmla="*/ 130 w 260"/>
                              <a:gd name="T13" fmla="*/ 299 h 299"/>
                              <a:gd name="T14" fmla="*/ 65 w 260"/>
                              <a:gd name="T15" fmla="*/ 261 h 299"/>
                              <a:gd name="T16" fmla="*/ 0 w 260"/>
                              <a:gd name="T17" fmla="*/ 224 h 299"/>
                              <a:gd name="T18" fmla="*/ 0 w 260"/>
                              <a:gd name="T19" fmla="*/ 150 h 299"/>
                              <a:gd name="T20" fmla="*/ 0 w 260"/>
                              <a:gd name="T21" fmla="*/ 76 h 299"/>
                              <a:gd name="T22" fmla="*/ 65 w 260"/>
                              <a:gd name="T23" fmla="*/ 38 h 299"/>
                              <a:gd name="T24" fmla="*/ 130 w 260"/>
                              <a:gd name="T25" fmla="*/ 0 h 299"/>
                              <a:gd name="T26" fmla="*/ 130 w 260"/>
                              <a:gd name="T27" fmla="*/ 0 h 29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60"/>
                              <a:gd name="T43" fmla="*/ 0 h 299"/>
                              <a:gd name="T44" fmla="*/ 260 w 260"/>
                              <a:gd name="T45" fmla="*/ 299 h 29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60" h="299">
                                <a:moveTo>
                                  <a:pt x="130" y="0"/>
                                </a:moveTo>
                                <a:lnTo>
                                  <a:pt x="195" y="38"/>
                                </a:lnTo>
                                <a:lnTo>
                                  <a:pt x="260" y="76"/>
                                </a:lnTo>
                                <a:lnTo>
                                  <a:pt x="260" y="150"/>
                                </a:lnTo>
                                <a:lnTo>
                                  <a:pt x="260" y="224"/>
                                </a:lnTo>
                                <a:lnTo>
                                  <a:pt x="195" y="261"/>
                                </a:lnTo>
                                <a:lnTo>
                                  <a:pt x="130" y="299"/>
                                </a:lnTo>
                                <a:lnTo>
                                  <a:pt x="65" y="261"/>
                                </a:lnTo>
                                <a:lnTo>
                                  <a:pt x="0" y="224"/>
                                </a:lnTo>
                                <a:lnTo>
                                  <a:pt x="0" y="150"/>
                                </a:lnTo>
                                <a:lnTo>
                                  <a:pt x="0" y="76"/>
                                </a:lnTo>
                                <a:lnTo>
                                  <a:pt x="65" y="38"/>
                                </a:lnTo>
                                <a:lnTo>
                                  <a:pt x="130" y="0"/>
                                </a:lnTo>
                                <a:lnTo>
                                  <a:pt x="130" y="0"/>
                                </a:lnTo>
                                <a:close/>
                              </a:path>
                            </a:pathLst>
                          </a:custGeom>
                          <a:solidFill>
                            <a:srgbClr val="2FC19C"/>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600">
                              <a:solidFill>
                                <a:srgbClr val="000000"/>
                              </a:solidFill>
                              <a:sym typeface="宋体" panose="02010600030101010101" pitchFamily="2" charset="-122"/>
                            </a:endParaRPr>
                          </a:p>
                        </p:txBody>
                      </p:sp>
                      <p:sp>
                        <p:nvSpPr>
                          <p:cNvPr id="61" name="Freeform 10">
                            <a:extLst>
                              <a:ext uri="{FF2B5EF4-FFF2-40B4-BE49-F238E27FC236}">
                                <a16:creationId xmlns:a16="http://schemas.microsoft.com/office/drawing/2014/main" id="{F5994B70-4CD6-2B4E-AA8A-59FBED28CFCC}"/>
                              </a:ext>
                            </a:extLst>
                          </p:cNvPr>
                          <p:cNvSpPr>
                            <a:spLocks noChangeArrowheads="1"/>
                          </p:cNvSpPr>
                          <p:nvPr/>
                        </p:nvSpPr>
                        <p:spPr bwMode="auto">
                          <a:xfrm>
                            <a:off x="571" y="466"/>
                            <a:ext cx="258" cy="299"/>
                          </a:xfrm>
                          <a:custGeom>
                            <a:avLst/>
                            <a:gdLst>
                              <a:gd name="T0" fmla="*/ 128 w 258"/>
                              <a:gd name="T1" fmla="*/ 0 h 299"/>
                              <a:gd name="T2" fmla="*/ 193 w 258"/>
                              <a:gd name="T3" fmla="*/ 38 h 299"/>
                              <a:gd name="T4" fmla="*/ 258 w 258"/>
                              <a:gd name="T5" fmla="*/ 76 h 299"/>
                              <a:gd name="T6" fmla="*/ 258 w 258"/>
                              <a:gd name="T7" fmla="*/ 150 h 299"/>
                              <a:gd name="T8" fmla="*/ 258 w 258"/>
                              <a:gd name="T9" fmla="*/ 223 h 299"/>
                              <a:gd name="T10" fmla="*/ 193 w 258"/>
                              <a:gd name="T11" fmla="*/ 261 h 299"/>
                              <a:gd name="T12" fmla="*/ 128 w 258"/>
                              <a:gd name="T13" fmla="*/ 299 h 299"/>
                              <a:gd name="T14" fmla="*/ 63 w 258"/>
                              <a:gd name="T15" fmla="*/ 261 h 299"/>
                              <a:gd name="T16" fmla="*/ 0 w 258"/>
                              <a:gd name="T17" fmla="*/ 223 h 299"/>
                              <a:gd name="T18" fmla="*/ 0 w 258"/>
                              <a:gd name="T19" fmla="*/ 150 h 299"/>
                              <a:gd name="T20" fmla="*/ 0 w 258"/>
                              <a:gd name="T21" fmla="*/ 76 h 299"/>
                              <a:gd name="T22" fmla="*/ 63 w 258"/>
                              <a:gd name="T23" fmla="*/ 38 h 299"/>
                              <a:gd name="T24" fmla="*/ 128 w 258"/>
                              <a:gd name="T25" fmla="*/ 0 h 299"/>
                              <a:gd name="T26" fmla="*/ 128 w 258"/>
                              <a:gd name="T27" fmla="*/ 0 h 29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8"/>
                              <a:gd name="T43" fmla="*/ 0 h 299"/>
                              <a:gd name="T44" fmla="*/ 258 w 258"/>
                              <a:gd name="T45" fmla="*/ 299 h 29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8" h="299">
                                <a:moveTo>
                                  <a:pt x="128" y="0"/>
                                </a:moveTo>
                                <a:lnTo>
                                  <a:pt x="193" y="38"/>
                                </a:lnTo>
                                <a:lnTo>
                                  <a:pt x="258" y="76"/>
                                </a:lnTo>
                                <a:lnTo>
                                  <a:pt x="258" y="150"/>
                                </a:lnTo>
                                <a:lnTo>
                                  <a:pt x="258" y="223"/>
                                </a:lnTo>
                                <a:lnTo>
                                  <a:pt x="193" y="261"/>
                                </a:lnTo>
                                <a:lnTo>
                                  <a:pt x="128" y="299"/>
                                </a:lnTo>
                                <a:lnTo>
                                  <a:pt x="63" y="261"/>
                                </a:lnTo>
                                <a:lnTo>
                                  <a:pt x="0" y="223"/>
                                </a:lnTo>
                                <a:lnTo>
                                  <a:pt x="0" y="150"/>
                                </a:lnTo>
                                <a:lnTo>
                                  <a:pt x="0" y="76"/>
                                </a:lnTo>
                                <a:lnTo>
                                  <a:pt x="63" y="38"/>
                                </a:lnTo>
                                <a:lnTo>
                                  <a:pt x="128" y="0"/>
                                </a:lnTo>
                                <a:lnTo>
                                  <a:pt x="128" y="0"/>
                                </a:lnTo>
                                <a:close/>
                              </a:path>
                            </a:pathLst>
                          </a:custGeom>
                          <a:solidFill>
                            <a:srgbClr val="DA3B2E"/>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600">
                              <a:solidFill>
                                <a:srgbClr val="000000"/>
                              </a:solidFill>
                              <a:sym typeface="宋体" panose="02010600030101010101" pitchFamily="2" charset="-122"/>
                            </a:endParaRPr>
                          </a:p>
                        </p:txBody>
                      </p:sp>
                      <p:sp>
                        <p:nvSpPr>
                          <p:cNvPr id="62" name="Freeform 11">
                            <a:extLst>
                              <a:ext uri="{FF2B5EF4-FFF2-40B4-BE49-F238E27FC236}">
                                <a16:creationId xmlns:a16="http://schemas.microsoft.com/office/drawing/2014/main" id="{08121344-1A39-AB4D-A0B4-9A64EB9F74D2}"/>
                              </a:ext>
                            </a:extLst>
                          </p:cNvPr>
                          <p:cNvSpPr>
                            <a:spLocks noChangeArrowheads="1"/>
                          </p:cNvSpPr>
                          <p:nvPr/>
                        </p:nvSpPr>
                        <p:spPr bwMode="auto">
                          <a:xfrm>
                            <a:off x="0" y="1514"/>
                            <a:ext cx="258" cy="297"/>
                          </a:xfrm>
                          <a:custGeom>
                            <a:avLst/>
                            <a:gdLst>
                              <a:gd name="T0" fmla="*/ 130 w 258"/>
                              <a:gd name="T1" fmla="*/ 0 h 297"/>
                              <a:gd name="T2" fmla="*/ 193 w 258"/>
                              <a:gd name="T3" fmla="*/ 36 h 297"/>
                              <a:gd name="T4" fmla="*/ 258 w 258"/>
                              <a:gd name="T5" fmla="*/ 74 h 297"/>
                              <a:gd name="T6" fmla="*/ 258 w 258"/>
                              <a:gd name="T7" fmla="*/ 148 h 297"/>
                              <a:gd name="T8" fmla="*/ 258 w 258"/>
                              <a:gd name="T9" fmla="*/ 223 h 297"/>
                              <a:gd name="T10" fmla="*/ 193 w 258"/>
                              <a:gd name="T11" fmla="*/ 261 h 297"/>
                              <a:gd name="T12" fmla="*/ 130 w 258"/>
                              <a:gd name="T13" fmla="*/ 297 h 297"/>
                              <a:gd name="T14" fmla="*/ 65 w 258"/>
                              <a:gd name="T15" fmla="*/ 261 h 297"/>
                              <a:gd name="T16" fmla="*/ 0 w 258"/>
                              <a:gd name="T17" fmla="*/ 223 h 297"/>
                              <a:gd name="T18" fmla="*/ 0 w 258"/>
                              <a:gd name="T19" fmla="*/ 148 h 297"/>
                              <a:gd name="T20" fmla="*/ 0 w 258"/>
                              <a:gd name="T21" fmla="*/ 74 h 297"/>
                              <a:gd name="T22" fmla="*/ 65 w 258"/>
                              <a:gd name="T23" fmla="*/ 36 h 297"/>
                              <a:gd name="T24" fmla="*/ 130 w 258"/>
                              <a:gd name="T25" fmla="*/ 0 h 297"/>
                              <a:gd name="T26" fmla="*/ 130 w 258"/>
                              <a:gd name="T27" fmla="*/ 0 h 29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8"/>
                              <a:gd name="T43" fmla="*/ 0 h 297"/>
                              <a:gd name="T44" fmla="*/ 258 w 258"/>
                              <a:gd name="T45" fmla="*/ 297 h 29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8" h="297">
                                <a:moveTo>
                                  <a:pt x="130" y="0"/>
                                </a:moveTo>
                                <a:lnTo>
                                  <a:pt x="193" y="36"/>
                                </a:lnTo>
                                <a:lnTo>
                                  <a:pt x="258" y="74"/>
                                </a:lnTo>
                                <a:lnTo>
                                  <a:pt x="258" y="148"/>
                                </a:lnTo>
                                <a:lnTo>
                                  <a:pt x="258" y="223"/>
                                </a:lnTo>
                                <a:lnTo>
                                  <a:pt x="193" y="261"/>
                                </a:lnTo>
                                <a:lnTo>
                                  <a:pt x="130" y="297"/>
                                </a:lnTo>
                                <a:lnTo>
                                  <a:pt x="65" y="261"/>
                                </a:lnTo>
                                <a:lnTo>
                                  <a:pt x="0" y="223"/>
                                </a:lnTo>
                                <a:lnTo>
                                  <a:pt x="0" y="148"/>
                                </a:lnTo>
                                <a:lnTo>
                                  <a:pt x="0" y="74"/>
                                </a:lnTo>
                                <a:lnTo>
                                  <a:pt x="65" y="36"/>
                                </a:lnTo>
                                <a:lnTo>
                                  <a:pt x="130" y="0"/>
                                </a:lnTo>
                                <a:lnTo>
                                  <a:pt x="130" y="0"/>
                                </a:lnTo>
                                <a:close/>
                              </a:path>
                            </a:pathLst>
                          </a:custGeom>
                          <a:solidFill>
                            <a:srgbClr val="E56573"/>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600">
                              <a:solidFill>
                                <a:srgbClr val="000000"/>
                              </a:solidFill>
                              <a:sym typeface="宋体" panose="02010600030101010101" pitchFamily="2" charset="-122"/>
                            </a:endParaRPr>
                          </a:p>
                        </p:txBody>
                      </p:sp>
                      <p:sp>
                        <p:nvSpPr>
                          <p:cNvPr id="63" name="Freeform 12">
                            <a:extLst>
                              <a:ext uri="{FF2B5EF4-FFF2-40B4-BE49-F238E27FC236}">
                                <a16:creationId xmlns:a16="http://schemas.microsoft.com/office/drawing/2014/main" id="{0874E5C1-4F58-A14F-B090-43C08D087549}"/>
                              </a:ext>
                            </a:extLst>
                          </p:cNvPr>
                          <p:cNvSpPr>
                            <a:spLocks noChangeArrowheads="1"/>
                          </p:cNvSpPr>
                          <p:nvPr/>
                        </p:nvSpPr>
                        <p:spPr bwMode="auto">
                          <a:xfrm>
                            <a:off x="1457" y="688"/>
                            <a:ext cx="258" cy="297"/>
                          </a:xfrm>
                          <a:custGeom>
                            <a:avLst/>
                            <a:gdLst>
                              <a:gd name="T0" fmla="*/ 130 w 258"/>
                              <a:gd name="T1" fmla="*/ 0 h 297"/>
                              <a:gd name="T2" fmla="*/ 195 w 258"/>
                              <a:gd name="T3" fmla="*/ 36 h 297"/>
                              <a:gd name="T4" fmla="*/ 258 w 258"/>
                              <a:gd name="T5" fmla="*/ 73 h 297"/>
                              <a:gd name="T6" fmla="*/ 258 w 258"/>
                              <a:gd name="T7" fmla="*/ 147 h 297"/>
                              <a:gd name="T8" fmla="*/ 258 w 258"/>
                              <a:gd name="T9" fmla="*/ 223 h 297"/>
                              <a:gd name="T10" fmla="*/ 195 w 258"/>
                              <a:gd name="T11" fmla="*/ 259 h 297"/>
                              <a:gd name="T12" fmla="*/ 130 w 258"/>
                              <a:gd name="T13" fmla="*/ 297 h 297"/>
                              <a:gd name="T14" fmla="*/ 65 w 258"/>
                              <a:gd name="T15" fmla="*/ 259 h 297"/>
                              <a:gd name="T16" fmla="*/ 0 w 258"/>
                              <a:gd name="T17" fmla="*/ 223 h 297"/>
                              <a:gd name="T18" fmla="*/ 0 w 258"/>
                              <a:gd name="T19" fmla="*/ 147 h 297"/>
                              <a:gd name="T20" fmla="*/ 0 w 258"/>
                              <a:gd name="T21" fmla="*/ 73 h 297"/>
                              <a:gd name="T22" fmla="*/ 65 w 258"/>
                              <a:gd name="T23" fmla="*/ 36 h 297"/>
                              <a:gd name="T24" fmla="*/ 130 w 258"/>
                              <a:gd name="T25" fmla="*/ 0 h 297"/>
                              <a:gd name="T26" fmla="*/ 130 w 258"/>
                              <a:gd name="T27" fmla="*/ 0 h 29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8"/>
                              <a:gd name="T43" fmla="*/ 0 h 297"/>
                              <a:gd name="T44" fmla="*/ 258 w 258"/>
                              <a:gd name="T45" fmla="*/ 297 h 29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8" h="297">
                                <a:moveTo>
                                  <a:pt x="130" y="0"/>
                                </a:moveTo>
                                <a:lnTo>
                                  <a:pt x="195" y="36"/>
                                </a:lnTo>
                                <a:lnTo>
                                  <a:pt x="258" y="73"/>
                                </a:lnTo>
                                <a:lnTo>
                                  <a:pt x="258" y="147"/>
                                </a:lnTo>
                                <a:lnTo>
                                  <a:pt x="258" y="223"/>
                                </a:lnTo>
                                <a:lnTo>
                                  <a:pt x="195" y="259"/>
                                </a:lnTo>
                                <a:lnTo>
                                  <a:pt x="130" y="297"/>
                                </a:lnTo>
                                <a:lnTo>
                                  <a:pt x="65" y="259"/>
                                </a:lnTo>
                                <a:lnTo>
                                  <a:pt x="0" y="223"/>
                                </a:lnTo>
                                <a:lnTo>
                                  <a:pt x="0" y="147"/>
                                </a:lnTo>
                                <a:lnTo>
                                  <a:pt x="0" y="73"/>
                                </a:lnTo>
                                <a:lnTo>
                                  <a:pt x="65" y="36"/>
                                </a:lnTo>
                                <a:lnTo>
                                  <a:pt x="130" y="0"/>
                                </a:lnTo>
                                <a:lnTo>
                                  <a:pt x="130" y="0"/>
                                </a:lnTo>
                                <a:close/>
                              </a:path>
                            </a:pathLst>
                          </a:custGeom>
                          <a:solidFill>
                            <a:srgbClr val="3D9077"/>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600">
                              <a:solidFill>
                                <a:srgbClr val="000000"/>
                              </a:solidFill>
                              <a:sym typeface="宋体" panose="02010600030101010101" pitchFamily="2" charset="-122"/>
                            </a:endParaRPr>
                          </a:p>
                        </p:txBody>
                      </p:sp>
                      <p:sp>
                        <p:nvSpPr>
                          <p:cNvPr id="64" name="Freeform 13">
                            <a:extLst>
                              <a:ext uri="{FF2B5EF4-FFF2-40B4-BE49-F238E27FC236}">
                                <a16:creationId xmlns:a16="http://schemas.microsoft.com/office/drawing/2014/main" id="{4B444FA5-451D-BB4E-B36A-ED128367DF01}"/>
                              </a:ext>
                            </a:extLst>
                          </p:cNvPr>
                          <p:cNvSpPr>
                            <a:spLocks noChangeArrowheads="1"/>
                          </p:cNvSpPr>
                          <p:nvPr/>
                        </p:nvSpPr>
                        <p:spPr bwMode="auto">
                          <a:xfrm>
                            <a:off x="1403" y="1991"/>
                            <a:ext cx="144" cy="166"/>
                          </a:xfrm>
                          <a:custGeom>
                            <a:avLst/>
                            <a:gdLst>
                              <a:gd name="T0" fmla="*/ 72 w 144"/>
                              <a:gd name="T1" fmla="*/ 0 h 166"/>
                              <a:gd name="T2" fmla="*/ 108 w 144"/>
                              <a:gd name="T3" fmla="*/ 22 h 166"/>
                              <a:gd name="T4" fmla="*/ 144 w 144"/>
                              <a:gd name="T5" fmla="*/ 42 h 166"/>
                              <a:gd name="T6" fmla="*/ 144 w 144"/>
                              <a:gd name="T7" fmla="*/ 83 h 166"/>
                              <a:gd name="T8" fmla="*/ 144 w 144"/>
                              <a:gd name="T9" fmla="*/ 124 h 166"/>
                              <a:gd name="T10" fmla="*/ 108 w 144"/>
                              <a:gd name="T11" fmla="*/ 144 h 166"/>
                              <a:gd name="T12" fmla="*/ 72 w 144"/>
                              <a:gd name="T13" fmla="*/ 166 h 166"/>
                              <a:gd name="T14" fmla="*/ 36 w 144"/>
                              <a:gd name="T15" fmla="*/ 144 h 166"/>
                              <a:gd name="T16" fmla="*/ 0 w 144"/>
                              <a:gd name="T17" fmla="*/ 124 h 166"/>
                              <a:gd name="T18" fmla="*/ 0 w 144"/>
                              <a:gd name="T19" fmla="*/ 83 h 166"/>
                              <a:gd name="T20" fmla="*/ 0 w 144"/>
                              <a:gd name="T21" fmla="*/ 42 h 166"/>
                              <a:gd name="T22" fmla="*/ 36 w 144"/>
                              <a:gd name="T23" fmla="*/ 22 h 166"/>
                              <a:gd name="T24" fmla="*/ 72 w 144"/>
                              <a:gd name="T25" fmla="*/ 0 h 166"/>
                              <a:gd name="T26" fmla="*/ 72 w 144"/>
                              <a:gd name="T27" fmla="*/ 0 h 16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4"/>
                              <a:gd name="T43" fmla="*/ 0 h 166"/>
                              <a:gd name="T44" fmla="*/ 144 w 144"/>
                              <a:gd name="T45" fmla="*/ 166 h 16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4" h="166">
                                <a:moveTo>
                                  <a:pt x="72" y="0"/>
                                </a:moveTo>
                                <a:lnTo>
                                  <a:pt x="108" y="22"/>
                                </a:lnTo>
                                <a:lnTo>
                                  <a:pt x="144" y="42"/>
                                </a:lnTo>
                                <a:lnTo>
                                  <a:pt x="144" y="83"/>
                                </a:lnTo>
                                <a:lnTo>
                                  <a:pt x="144" y="124"/>
                                </a:lnTo>
                                <a:lnTo>
                                  <a:pt x="108" y="144"/>
                                </a:lnTo>
                                <a:lnTo>
                                  <a:pt x="72" y="166"/>
                                </a:lnTo>
                                <a:lnTo>
                                  <a:pt x="36" y="144"/>
                                </a:lnTo>
                                <a:lnTo>
                                  <a:pt x="0" y="124"/>
                                </a:lnTo>
                                <a:lnTo>
                                  <a:pt x="0" y="83"/>
                                </a:lnTo>
                                <a:lnTo>
                                  <a:pt x="0" y="42"/>
                                </a:lnTo>
                                <a:lnTo>
                                  <a:pt x="36" y="22"/>
                                </a:lnTo>
                                <a:lnTo>
                                  <a:pt x="72" y="0"/>
                                </a:lnTo>
                                <a:lnTo>
                                  <a:pt x="72" y="0"/>
                                </a:lnTo>
                                <a:close/>
                              </a:path>
                            </a:pathLst>
                          </a:custGeom>
                          <a:solidFill>
                            <a:srgbClr val="F83003"/>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600">
                              <a:solidFill>
                                <a:srgbClr val="000000"/>
                              </a:solidFill>
                              <a:sym typeface="宋体" panose="02010600030101010101" pitchFamily="2" charset="-122"/>
                            </a:endParaRPr>
                          </a:p>
                        </p:txBody>
                      </p:sp>
                      <p:sp>
                        <p:nvSpPr>
                          <p:cNvPr id="65" name="Freeform 14">
                            <a:extLst>
                              <a:ext uri="{FF2B5EF4-FFF2-40B4-BE49-F238E27FC236}">
                                <a16:creationId xmlns:a16="http://schemas.microsoft.com/office/drawing/2014/main" id="{052BC572-13B5-0F45-AB6A-421C228A811B}"/>
                              </a:ext>
                            </a:extLst>
                          </p:cNvPr>
                          <p:cNvSpPr>
                            <a:spLocks noChangeArrowheads="1"/>
                          </p:cNvSpPr>
                          <p:nvPr/>
                        </p:nvSpPr>
                        <p:spPr bwMode="auto">
                          <a:xfrm>
                            <a:off x="381" y="953"/>
                            <a:ext cx="190" cy="199"/>
                          </a:xfrm>
                          <a:custGeom>
                            <a:avLst/>
                            <a:gdLst>
                              <a:gd name="T0" fmla="*/ 70 w 142"/>
                              <a:gd name="T1" fmla="*/ 0 h 166"/>
                              <a:gd name="T2" fmla="*/ 106 w 142"/>
                              <a:gd name="T3" fmla="*/ 22 h 166"/>
                              <a:gd name="T4" fmla="*/ 142 w 142"/>
                              <a:gd name="T5" fmla="*/ 42 h 166"/>
                              <a:gd name="T6" fmla="*/ 142 w 142"/>
                              <a:gd name="T7" fmla="*/ 83 h 166"/>
                              <a:gd name="T8" fmla="*/ 142 w 142"/>
                              <a:gd name="T9" fmla="*/ 125 h 166"/>
                              <a:gd name="T10" fmla="*/ 106 w 142"/>
                              <a:gd name="T11" fmla="*/ 144 h 166"/>
                              <a:gd name="T12" fmla="*/ 70 w 142"/>
                              <a:gd name="T13" fmla="*/ 166 h 166"/>
                              <a:gd name="T14" fmla="*/ 34 w 142"/>
                              <a:gd name="T15" fmla="*/ 144 h 166"/>
                              <a:gd name="T16" fmla="*/ 0 w 142"/>
                              <a:gd name="T17" fmla="*/ 125 h 166"/>
                              <a:gd name="T18" fmla="*/ 0 w 142"/>
                              <a:gd name="T19" fmla="*/ 83 h 166"/>
                              <a:gd name="T20" fmla="*/ 0 w 142"/>
                              <a:gd name="T21" fmla="*/ 42 h 166"/>
                              <a:gd name="T22" fmla="*/ 34 w 142"/>
                              <a:gd name="T23" fmla="*/ 22 h 166"/>
                              <a:gd name="T24" fmla="*/ 70 w 142"/>
                              <a:gd name="T25" fmla="*/ 0 h 166"/>
                              <a:gd name="T26" fmla="*/ 70 w 142"/>
                              <a:gd name="T27" fmla="*/ 0 h 16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2"/>
                              <a:gd name="T43" fmla="*/ 0 h 166"/>
                              <a:gd name="T44" fmla="*/ 142 w 142"/>
                              <a:gd name="T45" fmla="*/ 166 h 16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2" h="166">
                                <a:moveTo>
                                  <a:pt x="70" y="0"/>
                                </a:moveTo>
                                <a:lnTo>
                                  <a:pt x="106" y="22"/>
                                </a:lnTo>
                                <a:lnTo>
                                  <a:pt x="142" y="42"/>
                                </a:lnTo>
                                <a:lnTo>
                                  <a:pt x="142" y="83"/>
                                </a:lnTo>
                                <a:lnTo>
                                  <a:pt x="142" y="125"/>
                                </a:lnTo>
                                <a:lnTo>
                                  <a:pt x="106" y="144"/>
                                </a:lnTo>
                                <a:lnTo>
                                  <a:pt x="70" y="166"/>
                                </a:lnTo>
                                <a:lnTo>
                                  <a:pt x="34" y="144"/>
                                </a:lnTo>
                                <a:lnTo>
                                  <a:pt x="0" y="125"/>
                                </a:lnTo>
                                <a:lnTo>
                                  <a:pt x="0" y="83"/>
                                </a:lnTo>
                                <a:lnTo>
                                  <a:pt x="0" y="42"/>
                                </a:lnTo>
                                <a:lnTo>
                                  <a:pt x="34" y="22"/>
                                </a:lnTo>
                                <a:lnTo>
                                  <a:pt x="70" y="0"/>
                                </a:lnTo>
                                <a:lnTo>
                                  <a:pt x="70" y="0"/>
                                </a:lnTo>
                                <a:close/>
                              </a:path>
                            </a:pathLst>
                          </a:custGeom>
                          <a:solidFill>
                            <a:schemeClr val="tx2">
                              <a:lumMod val="60000"/>
                              <a:lumOff val="40000"/>
                            </a:schemeClr>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600">
                              <a:solidFill>
                                <a:schemeClr val="tx2">
                                  <a:lumMod val="60000"/>
                                  <a:lumOff val="40000"/>
                                </a:schemeClr>
                              </a:solidFill>
                              <a:sym typeface="宋体" panose="02010600030101010101" pitchFamily="2" charset="-122"/>
                            </a:endParaRPr>
                          </a:p>
                        </p:txBody>
                      </p:sp>
                      <p:sp>
                        <p:nvSpPr>
                          <p:cNvPr id="66" name="Freeform 15">
                            <a:extLst>
                              <a:ext uri="{FF2B5EF4-FFF2-40B4-BE49-F238E27FC236}">
                                <a16:creationId xmlns:a16="http://schemas.microsoft.com/office/drawing/2014/main" id="{FAE369B3-131F-264A-B957-D46EBB375EC4}"/>
                              </a:ext>
                            </a:extLst>
                          </p:cNvPr>
                          <p:cNvSpPr>
                            <a:spLocks noChangeArrowheads="1"/>
                          </p:cNvSpPr>
                          <p:nvPr/>
                        </p:nvSpPr>
                        <p:spPr bwMode="auto">
                          <a:xfrm>
                            <a:off x="915" y="734"/>
                            <a:ext cx="142" cy="164"/>
                          </a:xfrm>
                          <a:custGeom>
                            <a:avLst/>
                            <a:gdLst>
                              <a:gd name="T0" fmla="*/ 70 w 142"/>
                              <a:gd name="T1" fmla="*/ 0 h 164"/>
                              <a:gd name="T2" fmla="*/ 106 w 142"/>
                              <a:gd name="T3" fmla="*/ 20 h 164"/>
                              <a:gd name="T4" fmla="*/ 142 w 142"/>
                              <a:gd name="T5" fmla="*/ 40 h 164"/>
                              <a:gd name="T6" fmla="*/ 142 w 142"/>
                              <a:gd name="T7" fmla="*/ 81 h 164"/>
                              <a:gd name="T8" fmla="*/ 142 w 142"/>
                              <a:gd name="T9" fmla="*/ 123 h 164"/>
                              <a:gd name="T10" fmla="*/ 106 w 142"/>
                              <a:gd name="T11" fmla="*/ 143 h 164"/>
                              <a:gd name="T12" fmla="*/ 70 w 142"/>
                              <a:gd name="T13" fmla="*/ 164 h 164"/>
                              <a:gd name="T14" fmla="*/ 36 w 142"/>
                              <a:gd name="T15" fmla="*/ 143 h 164"/>
                              <a:gd name="T16" fmla="*/ 0 w 142"/>
                              <a:gd name="T17" fmla="*/ 123 h 164"/>
                              <a:gd name="T18" fmla="*/ 0 w 142"/>
                              <a:gd name="T19" fmla="*/ 81 h 164"/>
                              <a:gd name="T20" fmla="*/ 0 w 142"/>
                              <a:gd name="T21" fmla="*/ 40 h 164"/>
                              <a:gd name="T22" fmla="*/ 36 w 142"/>
                              <a:gd name="T23" fmla="*/ 20 h 164"/>
                              <a:gd name="T24" fmla="*/ 70 w 142"/>
                              <a:gd name="T25" fmla="*/ 0 h 164"/>
                              <a:gd name="T26" fmla="*/ 70 w 142"/>
                              <a:gd name="T27" fmla="*/ 0 h 16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2"/>
                              <a:gd name="T43" fmla="*/ 0 h 164"/>
                              <a:gd name="T44" fmla="*/ 142 w 142"/>
                              <a:gd name="T45" fmla="*/ 164 h 16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2" h="164">
                                <a:moveTo>
                                  <a:pt x="70" y="0"/>
                                </a:moveTo>
                                <a:lnTo>
                                  <a:pt x="106" y="20"/>
                                </a:lnTo>
                                <a:lnTo>
                                  <a:pt x="142" y="40"/>
                                </a:lnTo>
                                <a:lnTo>
                                  <a:pt x="142" y="81"/>
                                </a:lnTo>
                                <a:lnTo>
                                  <a:pt x="142" y="123"/>
                                </a:lnTo>
                                <a:lnTo>
                                  <a:pt x="106" y="143"/>
                                </a:lnTo>
                                <a:lnTo>
                                  <a:pt x="70" y="164"/>
                                </a:lnTo>
                                <a:lnTo>
                                  <a:pt x="36" y="143"/>
                                </a:lnTo>
                                <a:lnTo>
                                  <a:pt x="0" y="123"/>
                                </a:lnTo>
                                <a:lnTo>
                                  <a:pt x="0" y="81"/>
                                </a:lnTo>
                                <a:lnTo>
                                  <a:pt x="0" y="40"/>
                                </a:lnTo>
                                <a:lnTo>
                                  <a:pt x="36" y="20"/>
                                </a:lnTo>
                                <a:lnTo>
                                  <a:pt x="70" y="0"/>
                                </a:lnTo>
                                <a:lnTo>
                                  <a:pt x="70" y="0"/>
                                </a:lnTo>
                                <a:close/>
                              </a:path>
                            </a:pathLst>
                          </a:custGeom>
                          <a:solidFill>
                            <a:srgbClr val="EBAC07"/>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600">
                              <a:solidFill>
                                <a:srgbClr val="000000"/>
                              </a:solidFill>
                              <a:sym typeface="宋体" panose="02010600030101010101" pitchFamily="2" charset="-122"/>
                            </a:endParaRPr>
                          </a:p>
                        </p:txBody>
                      </p:sp>
                      <p:sp>
                        <p:nvSpPr>
                          <p:cNvPr id="67" name="Freeform 16">
                            <a:extLst>
                              <a:ext uri="{FF2B5EF4-FFF2-40B4-BE49-F238E27FC236}">
                                <a16:creationId xmlns:a16="http://schemas.microsoft.com/office/drawing/2014/main" id="{D985BECC-6E99-4C45-AB1B-FF204C0FF4A6}"/>
                              </a:ext>
                            </a:extLst>
                          </p:cNvPr>
                          <p:cNvSpPr>
                            <a:spLocks noChangeArrowheads="1"/>
                          </p:cNvSpPr>
                          <p:nvPr/>
                        </p:nvSpPr>
                        <p:spPr bwMode="auto">
                          <a:xfrm>
                            <a:off x="1208" y="1217"/>
                            <a:ext cx="255" cy="292"/>
                          </a:xfrm>
                          <a:custGeom>
                            <a:avLst/>
                            <a:gdLst>
                              <a:gd name="T0" fmla="*/ 72 w 143"/>
                              <a:gd name="T1" fmla="*/ 0 h 164"/>
                              <a:gd name="T2" fmla="*/ 108 w 143"/>
                              <a:gd name="T3" fmla="*/ 20 h 164"/>
                              <a:gd name="T4" fmla="*/ 143 w 143"/>
                              <a:gd name="T5" fmla="*/ 39 h 164"/>
                              <a:gd name="T6" fmla="*/ 143 w 143"/>
                              <a:gd name="T7" fmla="*/ 81 h 164"/>
                              <a:gd name="T8" fmla="*/ 143 w 143"/>
                              <a:gd name="T9" fmla="*/ 122 h 164"/>
                              <a:gd name="T10" fmla="*/ 108 w 143"/>
                              <a:gd name="T11" fmla="*/ 144 h 164"/>
                              <a:gd name="T12" fmla="*/ 72 w 143"/>
                              <a:gd name="T13" fmla="*/ 164 h 164"/>
                              <a:gd name="T14" fmla="*/ 36 w 143"/>
                              <a:gd name="T15" fmla="*/ 144 h 164"/>
                              <a:gd name="T16" fmla="*/ 0 w 143"/>
                              <a:gd name="T17" fmla="*/ 122 h 164"/>
                              <a:gd name="T18" fmla="*/ 0 w 143"/>
                              <a:gd name="T19" fmla="*/ 81 h 164"/>
                              <a:gd name="T20" fmla="*/ 0 w 143"/>
                              <a:gd name="T21" fmla="*/ 39 h 164"/>
                              <a:gd name="T22" fmla="*/ 36 w 143"/>
                              <a:gd name="T23" fmla="*/ 20 h 164"/>
                              <a:gd name="T24" fmla="*/ 72 w 143"/>
                              <a:gd name="T25" fmla="*/ 0 h 164"/>
                              <a:gd name="T26" fmla="*/ 72 w 143"/>
                              <a:gd name="T27" fmla="*/ 0 h 16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3"/>
                              <a:gd name="T43" fmla="*/ 0 h 164"/>
                              <a:gd name="T44" fmla="*/ 143 w 143"/>
                              <a:gd name="T45" fmla="*/ 164 h 16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3" h="164">
                                <a:moveTo>
                                  <a:pt x="72" y="0"/>
                                </a:moveTo>
                                <a:lnTo>
                                  <a:pt x="108" y="20"/>
                                </a:lnTo>
                                <a:lnTo>
                                  <a:pt x="143" y="39"/>
                                </a:lnTo>
                                <a:lnTo>
                                  <a:pt x="143" y="81"/>
                                </a:lnTo>
                                <a:lnTo>
                                  <a:pt x="143" y="122"/>
                                </a:lnTo>
                                <a:lnTo>
                                  <a:pt x="108" y="144"/>
                                </a:lnTo>
                                <a:lnTo>
                                  <a:pt x="72" y="164"/>
                                </a:lnTo>
                                <a:lnTo>
                                  <a:pt x="36" y="144"/>
                                </a:lnTo>
                                <a:lnTo>
                                  <a:pt x="0" y="122"/>
                                </a:lnTo>
                                <a:lnTo>
                                  <a:pt x="0" y="81"/>
                                </a:lnTo>
                                <a:lnTo>
                                  <a:pt x="0" y="39"/>
                                </a:lnTo>
                                <a:lnTo>
                                  <a:pt x="36" y="20"/>
                                </a:lnTo>
                                <a:lnTo>
                                  <a:pt x="72" y="0"/>
                                </a:lnTo>
                                <a:lnTo>
                                  <a:pt x="72" y="0"/>
                                </a:lnTo>
                                <a:close/>
                              </a:path>
                            </a:pathLst>
                          </a:custGeom>
                          <a:solidFill>
                            <a:srgbClr val="F9B6D3"/>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600">
                              <a:solidFill>
                                <a:schemeClr val="accent1"/>
                              </a:solidFill>
                              <a:sym typeface="宋体" panose="02010600030101010101" pitchFamily="2" charset="-122"/>
                            </a:endParaRPr>
                          </a:p>
                        </p:txBody>
                      </p:sp>
                      <p:sp>
                        <p:nvSpPr>
                          <p:cNvPr id="68" name="Freeform 17">
                            <a:extLst>
                              <a:ext uri="{FF2B5EF4-FFF2-40B4-BE49-F238E27FC236}">
                                <a16:creationId xmlns:a16="http://schemas.microsoft.com/office/drawing/2014/main" id="{2CF3FC40-A087-C047-8DC8-892EB14EA258}"/>
                              </a:ext>
                            </a:extLst>
                          </p:cNvPr>
                          <p:cNvSpPr>
                            <a:spLocks noChangeArrowheads="1"/>
                          </p:cNvSpPr>
                          <p:nvPr/>
                        </p:nvSpPr>
                        <p:spPr bwMode="auto">
                          <a:xfrm>
                            <a:off x="1813" y="2014"/>
                            <a:ext cx="142" cy="166"/>
                          </a:xfrm>
                          <a:custGeom>
                            <a:avLst/>
                            <a:gdLst>
                              <a:gd name="T0" fmla="*/ 70 w 142"/>
                              <a:gd name="T1" fmla="*/ 0 h 166"/>
                              <a:gd name="T2" fmla="*/ 106 w 142"/>
                              <a:gd name="T3" fmla="*/ 22 h 166"/>
                              <a:gd name="T4" fmla="*/ 142 w 142"/>
                              <a:gd name="T5" fmla="*/ 41 h 166"/>
                              <a:gd name="T6" fmla="*/ 142 w 142"/>
                              <a:gd name="T7" fmla="*/ 83 h 166"/>
                              <a:gd name="T8" fmla="*/ 142 w 142"/>
                              <a:gd name="T9" fmla="*/ 124 h 166"/>
                              <a:gd name="T10" fmla="*/ 106 w 142"/>
                              <a:gd name="T11" fmla="*/ 144 h 166"/>
                              <a:gd name="T12" fmla="*/ 70 w 142"/>
                              <a:gd name="T13" fmla="*/ 166 h 166"/>
                              <a:gd name="T14" fmla="*/ 34 w 142"/>
                              <a:gd name="T15" fmla="*/ 144 h 166"/>
                              <a:gd name="T16" fmla="*/ 0 w 142"/>
                              <a:gd name="T17" fmla="*/ 124 h 166"/>
                              <a:gd name="T18" fmla="*/ 0 w 142"/>
                              <a:gd name="T19" fmla="*/ 83 h 166"/>
                              <a:gd name="T20" fmla="*/ 0 w 142"/>
                              <a:gd name="T21" fmla="*/ 41 h 166"/>
                              <a:gd name="T22" fmla="*/ 34 w 142"/>
                              <a:gd name="T23" fmla="*/ 22 h 166"/>
                              <a:gd name="T24" fmla="*/ 70 w 142"/>
                              <a:gd name="T25" fmla="*/ 0 h 166"/>
                              <a:gd name="T26" fmla="*/ 70 w 142"/>
                              <a:gd name="T27" fmla="*/ 0 h 16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2"/>
                              <a:gd name="T43" fmla="*/ 0 h 166"/>
                              <a:gd name="T44" fmla="*/ 142 w 142"/>
                              <a:gd name="T45" fmla="*/ 166 h 16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2" h="166">
                                <a:moveTo>
                                  <a:pt x="70" y="0"/>
                                </a:moveTo>
                                <a:lnTo>
                                  <a:pt x="106" y="22"/>
                                </a:lnTo>
                                <a:lnTo>
                                  <a:pt x="142" y="41"/>
                                </a:lnTo>
                                <a:lnTo>
                                  <a:pt x="142" y="83"/>
                                </a:lnTo>
                                <a:lnTo>
                                  <a:pt x="142" y="124"/>
                                </a:lnTo>
                                <a:lnTo>
                                  <a:pt x="106" y="144"/>
                                </a:lnTo>
                                <a:lnTo>
                                  <a:pt x="70" y="166"/>
                                </a:lnTo>
                                <a:lnTo>
                                  <a:pt x="34" y="144"/>
                                </a:lnTo>
                                <a:lnTo>
                                  <a:pt x="0" y="124"/>
                                </a:lnTo>
                                <a:lnTo>
                                  <a:pt x="0" y="83"/>
                                </a:lnTo>
                                <a:lnTo>
                                  <a:pt x="0" y="41"/>
                                </a:lnTo>
                                <a:lnTo>
                                  <a:pt x="34" y="22"/>
                                </a:lnTo>
                                <a:lnTo>
                                  <a:pt x="70" y="0"/>
                                </a:lnTo>
                                <a:lnTo>
                                  <a:pt x="70" y="0"/>
                                </a:lnTo>
                                <a:close/>
                              </a:path>
                            </a:pathLst>
                          </a:custGeom>
                          <a:solidFill>
                            <a:srgbClr val="4C6062"/>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600">
                              <a:solidFill>
                                <a:srgbClr val="000000"/>
                              </a:solidFill>
                              <a:sym typeface="宋体" panose="02010600030101010101" pitchFamily="2" charset="-122"/>
                            </a:endParaRPr>
                          </a:p>
                        </p:txBody>
                      </p:sp>
                      <p:sp>
                        <p:nvSpPr>
                          <p:cNvPr id="69" name="Freeform 18">
                            <a:extLst>
                              <a:ext uri="{FF2B5EF4-FFF2-40B4-BE49-F238E27FC236}">
                                <a16:creationId xmlns:a16="http://schemas.microsoft.com/office/drawing/2014/main" id="{17041F2B-8BE6-604E-87F3-988878ABB99E}"/>
                              </a:ext>
                            </a:extLst>
                          </p:cNvPr>
                          <p:cNvSpPr>
                            <a:spLocks noChangeArrowheads="1"/>
                          </p:cNvSpPr>
                          <p:nvPr/>
                        </p:nvSpPr>
                        <p:spPr bwMode="auto">
                          <a:xfrm>
                            <a:off x="1706" y="1051"/>
                            <a:ext cx="144" cy="166"/>
                          </a:xfrm>
                          <a:custGeom>
                            <a:avLst/>
                            <a:gdLst>
                              <a:gd name="T0" fmla="*/ 72 w 144"/>
                              <a:gd name="T1" fmla="*/ 0 h 166"/>
                              <a:gd name="T2" fmla="*/ 108 w 144"/>
                              <a:gd name="T3" fmla="*/ 22 h 166"/>
                              <a:gd name="T4" fmla="*/ 144 w 144"/>
                              <a:gd name="T5" fmla="*/ 42 h 166"/>
                              <a:gd name="T6" fmla="*/ 144 w 144"/>
                              <a:gd name="T7" fmla="*/ 83 h 166"/>
                              <a:gd name="T8" fmla="*/ 144 w 144"/>
                              <a:gd name="T9" fmla="*/ 125 h 166"/>
                              <a:gd name="T10" fmla="*/ 108 w 144"/>
                              <a:gd name="T11" fmla="*/ 144 h 166"/>
                              <a:gd name="T12" fmla="*/ 72 w 144"/>
                              <a:gd name="T13" fmla="*/ 166 h 166"/>
                              <a:gd name="T14" fmla="*/ 36 w 144"/>
                              <a:gd name="T15" fmla="*/ 144 h 166"/>
                              <a:gd name="T16" fmla="*/ 0 w 144"/>
                              <a:gd name="T17" fmla="*/ 125 h 166"/>
                              <a:gd name="T18" fmla="*/ 0 w 144"/>
                              <a:gd name="T19" fmla="*/ 83 h 166"/>
                              <a:gd name="T20" fmla="*/ 0 w 144"/>
                              <a:gd name="T21" fmla="*/ 42 h 166"/>
                              <a:gd name="T22" fmla="*/ 36 w 144"/>
                              <a:gd name="T23" fmla="*/ 22 h 166"/>
                              <a:gd name="T24" fmla="*/ 72 w 144"/>
                              <a:gd name="T25" fmla="*/ 0 h 166"/>
                              <a:gd name="T26" fmla="*/ 72 w 144"/>
                              <a:gd name="T27" fmla="*/ 0 h 16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4"/>
                              <a:gd name="T43" fmla="*/ 0 h 166"/>
                              <a:gd name="T44" fmla="*/ 144 w 144"/>
                              <a:gd name="T45" fmla="*/ 166 h 16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4" h="166">
                                <a:moveTo>
                                  <a:pt x="72" y="0"/>
                                </a:moveTo>
                                <a:lnTo>
                                  <a:pt x="108" y="22"/>
                                </a:lnTo>
                                <a:lnTo>
                                  <a:pt x="144" y="42"/>
                                </a:lnTo>
                                <a:lnTo>
                                  <a:pt x="144" y="83"/>
                                </a:lnTo>
                                <a:lnTo>
                                  <a:pt x="144" y="125"/>
                                </a:lnTo>
                                <a:lnTo>
                                  <a:pt x="108" y="144"/>
                                </a:lnTo>
                                <a:lnTo>
                                  <a:pt x="72" y="166"/>
                                </a:lnTo>
                                <a:lnTo>
                                  <a:pt x="36" y="144"/>
                                </a:lnTo>
                                <a:lnTo>
                                  <a:pt x="0" y="125"/>
                                </a:lnTo>
                                <a:lnTo>
                                  <a:pt x="0" y="83"/>
                                </a:lnTo>
                                <a:lnTo>
                                  <a:pt x="0" y="42"/>
                                </a:lnTo>
                                <a:lnTo>
                                  <a:pt x="36" y="22"/>
                                </a:lnTo>
                                <a:lnTo>
                                  <a:pt x="72" y="0"/>
                                </a:lnTo>
                                <a:lnTo>
                                  <a:pt x="72" y="0"/>
                                </a:lnTo>
                                <a:close/>
                              </a:path>
                            </a:pathLst>
                          </a:custGeom>
                          <a:solidFill>
                            <a:srgbClr val="F83003"/>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600">
                              <a:solidFill>
                                <a:srgbClr val="000000"/>
                              </a:solidFill>
                              <a:sym typeface="宋体" panose="02010600030101010101" pitchFamily="2" charset="-122"/>
                            </a:endParaRPr>
                          </a:p>
                        </p:txBody>
                      </p:sp>
                      <p:sp>
                        <p:nvSpPr>
                          <p:cNvPr id="70" name="Freeform 19">
                            <a:extLst>
                              <a:ext uri="{FF2B5EF4-FFF2-40B4-BE49-F238E27FC236}">
                                <a16:creationId xmlns:a16="http://schemas.microsoft.com/office/drawing/2014/main" id="{64FDD09A-93A0-F945-AA7A-FC8C7584CF2B}"/>
                              </a:ext>
                            </a:extLst>
                          </p:cNvPr>
                          <p:cNvSpPr>
                            <a:spLocks noChangeArrowheads="1"/>
                          </p:cNvSpPr>
                          <p:nvPr/>
                        </p:nvSpPr>
                        <p:spPr bwMode="auto">
                          <a:xfrm>
                            <a:off x="728" y="1753"/>
                            <a:ext cx="142" cy="166"/>
                          </a:xfrm>
                          <a:custGeom>
                            <a:avLst/>
                            <a:gdLst>
                              <a:gd name="T0" fmla="*/ 72 w 142"/>
                              <a:gd name="T1" fmla="*/ 0 h 166"/>
                              <a:gd name="T2" fmla="*/ 108 w 142"/>
                              <a:gd name="T3" fmla="*/ 22 h 166"/>
                              <a:gd name="T4" fmla="*/ 142 w 142"/>
                              <a:gd name="T5" fmla="*/ 42 h 166"/>
                              <a:gd name="T6" fmla="*/ 142 w 142"/>
                              <a:gd name="T7" fmla="*/ 83 h 166"/>
                              <a:gd name="T8" fmla="*/ 142 w 142"/>
                              <a:gd name="T9" fmla="*/ 125 h 166"/>
                              <a:gd name="T10" fmla="*/ 108 w 142"/>
                              <a:gd name="T11" fmla="*/ 145 h 166"/>
                              <a:gd name="T12" fmla="*/ 72 w 142"/>
                              <a:gd name="T13" fmla="*/ 166 h 166"/>
                              <a:gd name="T14" fmla="*/ 36 w 142"/>
                              <a:gd name="T15" fmla="*/ 145 h 166"/>
                              <a:gd name="T16" fmla="*/ 0 w 142"/>
                              <a:gd name="T17" fmla="*/ 125 h 166"/>
                              <a:gd name="T18" fmla="*/ 0 w 142"/>
                              <a:gd name="T19" fmla="*/ 83 h 166"/>
                              <a:gd name="T20" fmla="*/ 0 w 142"/>
                              <a:gd name="T21" fmla="*/ 42 h 166"/>
                              <a:gd name="T22" fmla="*/ 36 w 142"/>
                              <a:gd name="T23" fmla="*/ 22 h 166"/>
                              <a:gd name="T24" fmla="*/ 72 w 142"/>
                              <a:gd name="T25" fmla="*/ 0 h 166"/>
                              <a:gd name="T26" fmla="*/ 72 w 142"/>
                              <a:gd name="T27" fmla="*/ 0 h 16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2"/>
                              <a:gd name="T43" fmla="*/ 0 h 166"/>
                              <a:gd name="T44" fmla="*/ 142 w 142"/>
                              <a:gd name="T45" fmla="*/ 166 h 16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2" h="166">
                                <a:moveTo>
                                  <a:pt x="72" y="0"/>
                                </a:moveTo>
                                <a:lnTo>
                                  <a:pt x="108" y="22"/>
                                </a:lnTo>
                                <a:lnTo>
                                  <a:pt x="142" y="42"/>
                                </a:lnTo>
                                <a:lnTo>
                                  <a:pt x="142" y="83"/>
                                </a:lnTo>
                                <a:lnTo>
                                  <a:pt x="142" y="125"/>
                                </a:lnTo>
                                <a:lnTo>
                                  <a:pt x="108" y="145"/>
                                </a:lnTo>
                                <a:lnTo>
                                  <a:pt x="72" y="166"/>
                                </a:lnTo>
                                <a:lnTo>
                                  <a:pt x="36" y="145"/>
                                </a:lnTo>
                                <a:lnTo>
                                  <a:pt x="0" y="125"/>
                                </a:lnTo>
                                <a:lnTo>
                                  <a:pt x="0" y="83"/>
                                </a:lnTo>
                                <a:lnTo>
                                  <a:pt x="0" y="42"/>
                                </a:lnTo>
                                <a:lnTo>
                                  <a:pt x="36" y="22"/>
                                </a:lnTo>
                                <a:lnTo>
                                  <a:pt x="72" y="0"/>
                                </a:lnTo>
                                <a:lnTo>
                                  <a:pt x="72" y="0"/>
                                </a:lnTo>
                                <a:close/>
                              </a:path>
                            </a:pathLst>
                          </a:custGeom>
                          <a:solidFill>
                            <a:srgbClr val="3D9077"/>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600">
                              <a:solidFill>
                                <a:srgbClr val="000000"/>
                              </a:solidFill>
                              <a:sym typeface="宋体" panose="02010600030101010101" pitchFamily="2" charset="-122"/>
                            </a:endParaRPr>
                          </a:p>
                        </p:txBody>
                      </p:sp>
                    </p:grpSp>
                    <p:sp>
                      <p:nvSpPr>
                        <p:cNvPr id="42" name="TextBox 50">
                          <a:extLst>
                            <a:ext uri="{FF2B5EF4-FFF2-40B4-BE49-F238E27FC236}">
                              <a16:creationId xmlns:a16="http://schemas.microsoft.com/office/drawing/2014/main" id="{D43C4734-2D2F-AF44-B675-7427B383B9F1}"/>
                            </a:ext>
                          </a:extLst>
                        </p:cNvPr>
                        <p:cNvSpPr>
                          <a:spLocks noChangeArrowheads="1"/>
                        </p:cNvSpPr>
                        <p:nvPr/>
                      </p:nvSpPr>
                      <p:spPr bwMode="auto">
                        <a:xfrm>
                          <a:off x="1720926" y="4070221"/>
                          <a:ext cx="1708300" cy="452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1600" dirty="0">
                              <a:solidFill>
                                <a:srgbClr val="E56573"/>
                              </a:solidFill>
                              <a:latin typeface="微软雅黑" panose="020B0503020204020204" pitchFamily="34" charset="-122"/>
                              <a:ea typeface="微软雅黑" panose="020B0503020204020204" pitchFamily="34" charset="-122"/>
                              <a:sym typeface="Arial" panose="020B0604020202020204" pitchFamily="34" charset="0"/>
                            </a:rPr>
                            <a:t>Telephone</a:t>
                          </a:r>
                          <a:r>
                            <a:rPr lang="zh-CN" altLang="en-US" sz="1600" dirty="0">
                              <a:solidFill>
                                <a:srgbClr val="E56573"/>
                              </a:solidFill>
                              <a:latin typeface="微软雅黑" panose="020B0503020204020204" pitchFamily="34" charset="-122"/>
                              <a:ea typeface="微软雅黑" panose="020B0503020204020204" pitchFamily="34" charset="-122"/>
                              <a:sym typeface="Arial" panose="020B0604020202020204" pitchFamily="34" charset="0"/>
                            </a:rPr>
                            <a:t> </a:t>
                          </a:r>
                          <a:endParaRPr lang="en-US" altLang="en-US" sz="1800" dirty="0">
                            <a:solidFill>
                              <a:srgbClr val="E56573"/>
                            </a:solidFill>
                          </a:endParaRPr>
                        </a:p>
                      </p:txBody>
                    </p:sp>
                    <p:sp>
                      <p:nvSpPr>
                        <p:cNvPr id="43" name="TextBox 51">
                          <a:extLst>
                            <a:ext uri="{FF2B5EF4-FFF2-40B4-BE49-F238E27FC236}">
                              <a16:creationId xmlns:a16="http://schemas.microsoft.com/office/drawing/2014/main" id="{C010D41A-103C-0142-A8EB-4A828A5C01BA}"/>
                            </a:ext>
                          </a:extLst>
                        </p:cNvPr>
                        <p:cNvSpPr>
                          <a:spLocks noChangeArrowheads="1"/>
                        </p:cNvSpPr>
                        <p:nvPr/>
                      </p:nvSpPr>
                      <p:spPr bwMode="auto">
                        <a:xfrm>
                          <a:off x="8670979" y="2116865"/>
                          <a:ext cx="1830539" cy="452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1600" dirty="0">
                              <a:solidFill>
                                <a:srgbClr val="EBAC07"/>
                              </a:solidFill>
                              <a:latin typeface="微软雅黑" panose="020B0503020204020204" pitchFamily="34" charset="-122"/>
                              <a:ea typeface="微软雅黑" panose="020B0503020204020204" pitchFamily="34" charset="-122"/>
                              <a:sym typeface="Arial" panose="020B0604020202020204" pitchFamily="34" charset="0"/>
                            </a:rPr>
                            <a:t>Drug</a:t>
                          </a:r>
                          <a:r>
                            <a:rPr lang="zh-CN" altLang="en-US" sz="1600" dirty="0">
                              <a:solidFill>
                                <a:srgbClr val="EBAC07"/>
                              </a:solidFill>
                              <a:latin typeface="微软雅黑" panose="020B0503020204020204" pitchFamily="34" charset="-122"/>
                              <a:ea typeface="微软雅黑" panose="020B0503020204020204" pitchFamily="34" charset="-122"/>
                              <a:sym typeface="Arial" panose="020B0604020202020204" pitchFamily="34" charset="0"/>
                            </a:rPr>
                            <a:t> </a:t>
                          </a:r>
                          <a:r>
                            <a:rPr lang="en-US" altLang="zh-CN" sz="1600" dirty="0">
                              <a:solidFill>
                                <a:srgbClr val="EBAC07"/>
                              </a:solidFill>
                              <a:latin typeface="微软雅黑" panose="020B0503020204020204" pitchFamily="34" charset="-122"/>
                              <a:ea typeface="微软雅黑" panose="020B0503020204020204" pitchFamily="34" charset="-122"/>
                              <a:sym typeface="Arial" panose="020B0604020202020204" pitchFamily="34" charset="0"/>
                            </a:rPr>
                            <a:t>Usage</a:t>
                          </a:r>
                          <a:endParaRPr lang="en-US" altLang="en-US" sz="1800" dirty="0"/>
                        </a:p>
                      </p:txBody>
                    </p:sp>
                    <p:sp>
                      <p:nvSpPr>
                        <p:cNvPr id="44" name="TextBox 52">
                          <a:extLst>
                            <a:ext uri="{FF2B5EF4-FFF2-40B4-BE49-F238E27FC236}">
                              <a16:creationId xmlns:a16="http://schemas.microsoft.com/office/drawing/2014/main" id="{B94B1CAB-C899-144E-8D26-17C34E05A742}"/>
                            </a:ext>
                          </a:extLst>
                        </p:cNvPr>
                        <p:cNvSpPr>
                          <a:spLocks noChangeArrowheads="1"/>
                        </p:cNvSpPr>
                        <p:nvPr/>
                      </p:nvSpPr>
                      <p:spPr bwMode="auto">
                        <a:xfrm>
                          <a:off x="8434602" y="4222200"/>
                          <a:ext cx="2072233" cy="452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1600" dirty="0">
                              <a:solidFill>
                                <a:srgbClr val="2FC19C"/>
                              </a:solidFill>
                              <a:latin typeface="微软雅黑" panose="020B0503020204020204" pitchFamily="34" charset="-122"/>
                              <a:ea typeface="微软雅黑" panose="020B0503020204020204" pitchFamily="34" charset="-122"/>
                              <a:sym typeface="Arial" panose="020B0604020202020204" pitchFamily="34" charset="0"/>
                            </a:rPr>
                            <a:t>Energy</a:t>
                          </a:r>
                          <a:r>
                            <a:rPr lang="zh-CN" altLang="en-US" sz="1600" dirty="0">
                              <a:solidFill>
                                <a:srgbClr val="2FC19C"/>
                              </a:solidFill>
                              <a:latin typeface="微软雅黑" panose="020B0503020204020204" pitchFamily="34" charset="-122"/>
                              <a:ea typeface="微软雅黑" panose="020B0503020204020204" pitchFamily="34" charset="-122"/>
                              <a:sym typeface="Arial" panose="020B0604020202020204" pitchFamily="34" charset="0"/>
                            </a:rPr>
                            <a:t> </a:t>
                          </a:r>
                          <a:r>
                            <a:rPr lang="en-US" altLang="zh-CN" sz="1600" dirty="0">
                              <a:solidFill>
                                <a:srgbClr val="2FC19C"/>
                              </a:solidFill>
                              <a:latin typeface="微软雅黑" panose="020B0503020204020204" pitchFamily="34" charset="-122"/>
                              <a:ea typeface="微软雅黑" panose="020B0503020204020204" pitchFamily="34" charset="-122"/>
                              <a:sym typeface="Arial" panose="020B0604020202020204" pitchFamily="34" charset="0"/>
                            </a:rPr>
                            <a:t>Usage</a:t>
                          </a:r>
                          <a:endParaRPr lang="en-US" altLang="en-US" sz="1800" dirty="0">
                            <a:solidFill>
                              <a:srgbClr val="2FC19C"/>
                            </a:solidFill>
                          </a:endParaRPr>
                        </a:p>
                      </p:txBody>
                    </p:sp>
                    <p:sp>
                      <p:nvSpPr>
                        <p:cNvPr id="45" name="TextBox 53">
                          <a:extLst>
                            <a:ext uri="{FF2B5EF4-FFF2-40B4-BE49-F238E27FC236}">
                              <a16:creationId xmlns:a16="http://schemas.microsoft.com/office/drawing/2014/main" id="{1802C13A-B885-3940-842E-E6C250180ADE}"/>
                            </a:ext>
                          </a:extLst>
                        </p:cNvPr>
                        <p:cNvSpPr>
                          <a:spLocks noChangeArrowheads="1"/>
                        </p:cNvSpPr>
                        <p:nvPr/>
                      </p:nvSpPr>
                      <p:spPr bwMode="auto">
                        <a:xfrm>
                          <a:off x="2615128" y="894604"/>
                          <a:ext cx="2982416" cy="452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1600" dirty="0">
                              <a:solidFill>
                                <a:srgbClr val="DA3B2E"/>
                              </a:solidFill>
                              <a:latin typeface="微软雅黑" panose="020B0503020204020204" pitchFamily="34" charset="-122"/>
                              <a:ea typeface="微软雅黑" panose="020B0503020204020204" pitchFamily="34" charset="-122"/>
                              <a:sym typeface="Arial" panose="020B0604020202020204" pitchFamily="34" charset="0"/>
                            </a:rPr>
                            <a:t>Government</a:t>
                          </a:r>
                          <a:r>
                            <a:rPr lang="zh-CN" altLang="en-US" sz="1600" dirty="0">
                              <a:solidFill>
                                <a:srgbClr val="DA3B2E"/>
                              </a:solidFill>
                              <a:latin typeface="微软雅黑" panose="020B0503020204020204" pitchFamily="34" charset="-122"/>
                              <a:ea typeface="微软雅黑" panose="020B0503020204020204" pitchFamily="34" charset="-122"/>
                              <a:sym typeface="Arial" panose="020B0604020202020204" pitchFamily="34" charset="0"/>
                            </a:rPr>
                            <a:t> </a:t>
                          </a:r>
                          <a:r>
                            <a:rPr lang="en-US" altLang="zh-CN" sz="1600" dirty="0">
                              <a:solidFill>
                                <a:srgbClr val="DA3B2E"/>
                              </a:solidFill>
                              <a:latin typeface="微软雅黑" panose="020B0503020204020204" pitchFamily="34" charset="-122"/>
                              <a:ea typeface="微软雅黑" panose="020B0503020204020204" pitchFamily="34" charset="-122"/>
                              <a:sym typeface="Arial" panose="020B0604020202020204" pitchFamily="34" charset="0"/>
                            </a:rPr>
                            <a:t>Agency</a:t>
                          </a:r>
                          <a:endParaRPr lang="en-US" altLang="en-US" sz="1800" dirty="0">
                            <a:solidFill>
                              <a:srgbClr val="DA3B2E"/>
                            </a:solidFill>
                          </a:endParaRPr>
                        </a:p>
                      </p:txBody>
                    </p:sp>
                    <p:sp>
                      <p:nvSpPr>
                        <p:cNvPr id="46" name="TextBox 54">
                          <a:extLst>
                            <a:ext uri="{FF2B5EF4-FFF2-40B4-BE49-F238E27FC236}">
                              <a16:creationId xmlns:a16="http://schemas.microsoft.com/office/drawing/2014/main" id="{B652DE4E-7B44-DD47-AB3C-B88EB49B8B24}"/>
                            </a:ext>
                          </a:extLst>
                        </p:cNvPr>
                        <p:cNvSpPr>
                          <a:spLocks noChangeArrowheads="1"/>
                        </p:cNvSpPr>
                        <p:nvPr/>
                      </p:nvSpPr>
                      <p:spPr bwMode="auto">
                        <a:xfrm>
                          <a:off x="6156536" y="1388454"/>
                          <a:ext cx="2343577" cy="452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en-US" sz="1600" dirty="0">
                              <a:solidFill>
                                <a:srgbClr val="3D9077"/>
                              </a:solidFill>
                              <a:latin typeface="微软雅黑" panose="020B0503020204020204" pitchFamily="34" charset="-122"/>
                              <a:ea typeface="微软雅黑" panose="020B0503020204020204" pitchFamily="34" charset="-122"/>
                              <a:sym typeface="Arial" panose="020B0604020202020204" pitchFamily="34" charset="0"/>
                            </a:rPr>
                            <a:t>On</a:t>
                          </a:r>
                          <a:r>
                            <a:rPr lang="en-US" altLang="zh-CN" sz="1600" dirty="0">
                              <a:solidFill>
                                <a:srgbClr val="3D9077"/>
                              </a:solidFill>
                              <a:latin typeface="微软雅黑" panose="020B0503020204020204" pitchFamily="34" charset="-122"/>
                              <a:ea typeface="微软雅黑" panose="020B0503020204020204" pitchFamily="34" charset="-122"/>
                              <a:sym typeface="Arial" panose="020B0604020202020204" pitchFamily="34" charset="0"/>
                            </a:rPr>
                            <a:t>line</a:t>
                          </a:r>
                          <a:r>
                            <a:rPr lang="zh-CN" altLang="en-US" sz="1600" dirty="0">
                              <a:solidFill>
                                <a:srgbClr val="3D9077"/>
                              </a:solidFill>
                              <a:latin typeface="微软雅黑" panose="020B0503020204020204" pitchFamily="34" charset="-122"/>
                              <a:ea typeface="微软雅黑" panose="020B0503020204020204" pitchFamily="34" charset="-122"/>
                              <a:sym typeface="Arial" panose="020B0604020202020204" pitchFamily="34" charset="0"/>
                            </a:rPr>
                            <a:t> </a:t>
                          </a:r>
                          <a:r>
                            <a:rPr lang="en-US" altLang="zh-CN" sz="1600" dirty="0">
                              <a:solidFill>
                                <a:srgbClr val="3D9077"/>
                              </a:solidFill>
                              <a:latin typeface="微软雅黑" panose="020B0503020204020204" pitchFamily="34" charset="-122"/>
                              <a:ea typeface="微软雅黑" panose="020B0503020204020204" pitchFamily="34" charset="-122"/>
                              <a:sym typeface="Arial" panose="020B0604020202020204" pitchFamily="34" charset="0"/>
                            </a:rPr>
                            <a:t>Retailers</a:t>
                          </a:r>
                          <a:endParaRPr lang="en-US" altLang="en-US" sz="1800" dirty="0"/>
                        </a:p>
                      </p:txBody>
                    </p:sp>
                    <p:sp>
                      <p:nvSpPr>
                        <p:cNvPr id="47" name="任意多边形 2">
                          <a:extLst>
                            <a:ext uri="{FF2B5EF4-FFF2-40B4-BE49-F238E27FC236}">
                              <a16:creationId xmlns:a16="http://schemas.microsoft.com/office/drawing/2014/main" id="{F42C1159-18F6-F545-B905-504307448834}"/>
                            </a:ext>
                          </a:extLst>
                        </p:cNvPr>
                        <p:cNvSpPr>
                          <a:spLocks noChangeArrowheads="1"/>
                        </p:cNvSpPr>
                        <p:nvPr/>
                      </p:nvSpPr>
                      <p:spPr bwMode="auto">
                        <a:xfrm>
                          <a:off x="8089900" y="2298700"/>
                          <a:ext cx="482600" cy="0"/>
                        </a:xfrm>
                        <a:custGeom>
                          <a:avLst/>
                          <a:gdLst>
                            <a:gd name="T0" fmla="*/ 0 w 361950"/>
                            <a:gd name="T1" fmla="*/ 0 h 635"/>
                            <a:gd name="T2" fmla="*/ 361950 w 361950"/>
                            <a:gd name="T3" fmla="*/ 0 h 635"/>
                            <a:gd name="T4" fmla="*/ 0 60000 65536"/>
                            <a:gd name="T5" fmla="*/ 0 60000 65536"/>
                            <a:gd name="T6" fmla="*/ 0 w 361950"/>
                            <a:gd name="T7" fmla="*/ 0 h 635"/>
                            <a:gd name="T8" fmla="*/ 361950 w 361950"/>
                            <a:gd name="T9" fmla="*/ 635 h 635"/>
                          </a:gdLst>
                          <a:ahLst/>
                          <a:cxnLst>
                            <a:cxn ang="T4">
                              <a:pos x="T0" y="T1"/>
                            </a:cxn>
                            <a:cxn ang="T5">
                              <a:pos x="T2" y="T3"/>
                            </a:cxn>
                          </a:cxnLst>
                          <a:rect l="T6" t="T7" r="T8" b="T9"/>
                          <a:pathLst>
                            <a:path w="361950" h="635">
                              <a:moveTo>
                                <a:pt x="0" y="0"/>
                              </a:moveTo>
                              <a:lnTo>
                                <a:pt x="361950" y="0"/>
                              </a:lnTo>
                            </a:path>
                          </a:pathLst>
                        </a:custGeom>
                        <a:noFill/>
                        <a:ln w="19050" cap="flat" cmpd="sng">
                          <a:solidFill>
                            <a:srgbClr val="EBAC07"/>
                          </a:solidFill>
                          <a:prstDash val="sysDash"/>
                          <a:bevel/>
                          <a:headEnd/>
                          <a:tailEnd/>
                        </a:ln>
                        <a:extLst>
                          <a:ext uri="{909E8E84-426E-40DD-AFC4-6F175D3DCCD1}">
                            <a14:hiddenFill xmlns:a14="http://schemas.microsoft.com/office/drawing/2010/main">
                              <a:solidFill>
                                <a:srgbClr val="FFFFFF"/>
                              </a:solidFill>
                            </a14:hiddenFill>
                          </a:ext>
                        </a:extLst>
                      </p:spPr>
                      <p:txBody>
                        <a:bodyPr anchor="ctr"/>
                        <a:lstStyle/>
                        <a:p>
                          <a:pPr algn="ctr"/>
                          <a:endParaRPr lang="en-US" altLang="en-US" sz="1800">
                            <a:solidFill>
                              <a:srgbClr val="FFFFFF"/>
                            </a:solidFill>
                            <a:latin typeface="宋体" panose="02010600030101010101" pitchFamily="2" charset="-122"/>
                            <a:sym typeface="宋体" panose="02010600030101010101" pitchFamily="2" charset="-122"/>
                          </a:endParaRPr>
                        </a:p>
                      </p:txBody>
                    </p:sp>
                    <p:sp>
                      <p:nvSpPr>
                        <p:cNvPr id="48" name="任意多边形 56">
                          <a:extLst>
                            <a:ext uri="{FF2B5EF4-FFF2-40B4-BE49-F238E27FC236}">
                              <a16:creationId xmlns:a16="http://schemas.microsoft.com/office/drawing/2014/main" id="{0EB82C4F-DA70-8A45-92F4-FE2F25995C17}"/>
                            </a:ext>
                          </a:extLst>
                        </p:cNvPr>
                        <p:cNvSpPr>
                          <a:spLocks noChangeArrowheads="1"/>
                        </p:cNvSpPr>
                        <p:nvPr/>
                      </p:nvSpPr>
                      <p:spPr bwMode="auto">
                        <a:xfrm>
                          <a:off x="7772400" y="4468284"/>
                          <a:ext cx="800100" cy="45719"/>
                        </a:xfrm>
                        <a:custGeom>
                          <a:avLst/>
                          <a:gdLst>
                            <a:gd name="T0" fmla="*/ 0 w 361950"/>
                            <a:gd name="T1" fmla="*/ 0 h 635"/>
                            <a:gd name="T2" fmla="*/ 361950 w 361950"/>
                            <a:gd name="T3" fmla="*/ 0 h 635"/>
                            <a:gd name="T4" fmla="*/ 0 60000 65536"/>
                            <a:gd name="T5" fmla="*/ 0 60000 65536"/>
                            <a:gd name="T6" fmla="*/ 0 w 361950"/>
                            <a:gd name="T7" fmla="*/ 0 h 635"/>
                            <a:gd name="T8" fmla="*/ 361950 w 361950"/>
                            <a:gd name="T9" fmla="*/ 635 h 635"/>
                          </a:gdLst>
                          <a:ahLst/>
                          <a:cxnLst>
                            <a:cxn ang="T4">
                              <a:pos x="T0" y="T1"/>
                            </a:cxn>
                            <a:cxn ang="T5">
                              <a:pos x="T2" y="T3"/>
                            </a:cxn>
                          </a:cxnLst>
                          <a:rect l="T6" t="T7" r="T8" b="T9"/>
                          <a:pathLst>
                            <a:path w="361950" h="635">
                              <a:moveTo>
                                <a:pt x="0" y="0"/>
                              </a:moveTo>
                              <a:lnTo>
                                <a:pt x="361950" y="0"/>
                              </a:lnTo>
                            </a:path>
                          </a:pathLst>
                        </a:custGeom>
                        <a:noFill/>
                        <a:ln w="19050" cap="flat" cmpd="sng">
                          <a:solidFill>
                            <a:srgbClr val="2FC19C"/>
                          </a:solidFill>
                          <a:prstDash val="sysDash"/>
                          <a:bevel/>
                          <a:headEnd/>
                          <a:tailEnd/>
                        </a:ln>
                        <a:extLst>
                          <a:ext uri="{909E8E84-426E-40DD-AFC4-6F175D3DCCD1}">
                            <a14:hiddenFill xmlns:a14="http://schemas.microsoft.com/office/drawing/2010/main">
                              <a:solidFill>
                                <a:srgbClr val="FFFFFF"/>
                              </a:solidFill>
                            </a14:hiddenFill>
                          </a:ext>
                        </a:extLst>
                      </p:spPr>
                      <p:txBody>
                        <a:bodyPr anchor="ctr"/>
                        <a:lstStyle/>
                        <a:p>
                          <a:pPr algn="ctr"/>
                          <a:endParaRPr lang="en-US" altLang="en-US" sz="1800">
                            <a:solidFill>
                              <a:srgbClr val="FFFFFF"/>
                            </a:solidFill>
                            <a:latin typeface="宋体" panose="02010600030101010101" pitchFamily="2" charset="-122"/>
                            <a:sym typeface="宋体" panose="02010600030101010101" pitchFamily="2" charset="-122"/>
                          </a:endParaRPr>
                        </a:p>
                      </p:txBody>
                    </p:sp>
                    <p:sp>
                      <p:nvSpPr>
                        <p:cNvPr id="49" name="任意多边形 57">
                          <a:extLst>
                            <a:ext uri="{FF2B5EF4-FFF2-40B4-BE49-F238E27FC236}">
                              <a16:creationId xmlns:a16="http://schemas.microsoft.com/office/drawing/2014/main" id="{89BBE400-7456-A745-86F9-DCB040629198}"/>
                            </a:ext>
                          </a:extLst>
                        </p:cNvPr>
                        <p:cNvSpPr>
                          <a:spLocks noChangeArrowheads="1"/>
                        </p:cNvSpPr>
                        <p:nvPr/>
                      </p:nvSpPr>
                      <p:spPr bwMode="auto">
                        <a:xfrm flipV="1">
                          <a:off x="3407834" y="4235451"/>
                          <a:ext cx="637117" cy="61383"/>
                        </a:xfrm>
                        <a:custGeom>
                          <a:avLst/>
                          <a:gdLst>
                            <a:gd name="T0" fmla="*/ 0 w 361950"/>
                            <a:gd name="T1" fmla="*/ 0 h 45720"/>
                            <a:gd name="T2" fmla="*/ 361950 w 361950"/>
                            <a:gd name="T3" fmla="*/ 0 h 45720"/>
                            <a:gd name="T4" fmla="*/ 0 60000 65536"/>
                            <a:gd name="T5" fmla="*/ 0 60000 65536"/>
                            <a:gd name="T6" fmla="*/ 0 w 361950"/>
                            <a:gd name="T7" fmla="*/ 0 h 45720"/>
                            <a:gd name="T8" fmla="*/ 361950 w 361950"/>
                            <a:gd name="T9" fmla="*/ 45720 h 45720"/>
                          </a:gdLst>
                          <a:ahLst/>
                          <a:cxnLst>
                            <a:cxn ang="T4">
                              <a:pos x="T0" y="T1"/>
                            </a:cxn>
                            <a:cxn ang="T5">
                              <a:pos x="T2" y="T3"/>
                            </a:cxn>
                          </a:cxnLst>
                          <a:rect l="T6" t="T7" r="T8" b="T9"/>
                          <a:pathLst>
                            <a:path w="361950" h="45720">
                              <a:moveTo>
                                <a:pt x="0" y="0"/>
                              </a:moveTo>
                              <a:lnTo>
                                <a:pt x="361950" y="0"/>
                              </a:lnTo>
                            </a:path>
                          </a:pathLst>
                        </a:custGeom>
                        <a:noFill/>
                        <a:ln w="19050" cap="flat" cmpd="sng">
                          <a:solidFill>
                            <a:srgbClr val="E56573"/>
                          </a:solidFill>
                          <a:prstDash val="sysDash"/>
                          <a:bevel/>
                          <a:headEnd/>
                          <a:tailEnd/>
                        </a:ln>
                        <a:extLst>
                          <a:ext uri="{909E8E84-426E-40DD-AFC4-6F175D3DCCD1}">
                            <a14:hiddenFill xmlns:a14="http://schemas.microsoft.com/office/drawing/2010/main">
                              <a:solidFill>
                                <a:srgbClr val="FFFFFF"/>
                              </a:solidFill>
                            </a14:hiddenFill>
                          </a:ext>
                        </a:extLst>
                      </p:spPr>
                      <p:txBody>
                        <a:bodyPr anchor="ctr"/>
                        <a:lstStyle/>
                        <a:p>
                          <a:pPr algn="ctr"/>
                          <a:endParaRPr lang="en-US" altLang="en-US" sz="1800">
                            <a:solidFill>
                              <a:srgbClr val="FFFFFF"/>
                            </a:solidFill>
                            <a:latin typeface="宋体" panose="02010600030101010101" pitchFamily="2" charset="-122"/>
                            <a:sym typeface="宋体" panose="02010600030101010101" pitchFamily="2" charset="-122"/>
                          </a:endParaRPr>
                        </a:p>
                      </p:txBody>
                    </p:sp>
                    <p:sp>
                      <p:nvSpPr>
                        <p:cNvPr id="50" name="任意多边形 58">
                          <a:extLst>
                            <a:ext uri="{FF2B5EF4-FFF2-40B4-BE49-F238E27FC236}">
                              <a16:creationId xmlns:a16="http://schemas.microsoft.com/office/drawing/2014/main" id="{B9475D24-371E-CF45-A7AF-9670E214C544}"/>
                            </a:ext>
                          </a:extLst>
                        </p:cNvPr>
                        <p:cNvSpPr>
                          <a:spLocks noChangeArrowheads="1"/>
                        </p:cNvSpPr>
                        <p:nvPr/>
                      </p:nvSpPr>
                      <p:spPr bwMode="auto">
                        <a:xfrm rot="5400000" flipV="1">
                          <a:off x="4929960" y="1433342"/>
                          <a:ext cx="691499" cy="56302"/>
                        </a:xfrm>
                        <a:custGeom>
                          <a:avLst/>
                          <a:gdLst>
                            <a:gd name="T0" fmla="*/ 0 w 361950"/>
                            <a:gd name="T1" fmla="*/ 0 h 74930"/>
                            <a:gd name="T2" fmla="*/ 361950 w 361950"/>
                            <a:gd name="T3" fmla="*/ 0 h 74930"/>
                            <a:gd name="T4" fmla="*/ 0 60000 65536"/>
                            <a:gd name="T5" fmla="*/ 0 60000 65536"/>
                            <a:gd name="T6" fmla="*/ 0 w 361950"/>
                            <a:gd name="T7" fmla="*/ 0 h 74930"/>
                            <a:gd name="T8" fmla="*/ 361950 w 361950"/>
                            <a:gd name="T9" fmla="*/ 74930 h 74930"/>
                          </a:gdLst>
                          <a:ahLst/>
                          <a:cxnLst>
                            <a:cxn ang="T4">
                              <a:pos x="T0" y="T1"/>
                            </a:cxn>
                            <a:cxn ang="T5">
                              <a:pos x="T2" y="T3"/>
                            </a:cxn>
                          </a:cxnLst>
                          <a:rect l="T6" t="T7" r="T8" b="T9"/>
                          <a:pathLst>
                            <a:path w="361950" h="74930">
                              <a:moveTo>
                                <a:pt x="0" y="0"/>
                              </a:moveTo>
                              <a:lnTo>
                                <a:pt x="361950" y="0"/>
                              </a:lnTo>
                            </a:path>
                          </a:pathLst>
                        </a:custGeom>
                        <a:noFill/>
                        <a:ln w="19050" cap="flat" cmpd="sng">
                          <a:solidFill>
                            <a:srgbClr val="4C6062"/>
                          </a:solidFill>
                          <a:prstDash val="sysDash"/>
                          <a:bevel/>
                          <a:headEnd/>
                          <a:tailEnd/>
                        </a:ln>
                        <a:extLst>
                          <a:ext uri="{909E8E84-426E-40DD-AFC4-6F175D3DCCD1}">
                            <a14:hiddenFill xmlns:a14="http://schemas.microsoft.com/office/drawing/2010/main">
                              <a:solidFill>
                                <a:srgbClr val="FFFFFF"/>
                              </a:solidFill>
                            </a14:hiddenFill>
                          </a:ext>
                        </a:extLst>
                      </p:spPr>
                      <p:txBody>
                        <a:bodyPr anchor="ctr"/>
                        <a:lstStyle/>
                        <a:p>
                          <a:pPr algn="ctr"/>
                          <a:endParaRPr lang="en-US" altLang="en-US" sz="1800">
                            <a:solidFill>
                              <a:srgbClr val="FFFFFF"/>
                            </a:solidFill>
                            <a:latin typeface="宋体" panose="02010600030101010101" pitchFamily="2" charset="-122"/>
                            <a:sym typeface="宋体" panose="02010600030101010101" pitchFamily="2" charset="-122"/>
                          </a:endParaRPr>
                        </a:p>
                      </p:txBody>
                    </p:sp>
                    <p:sp>
                      <p:nvSpPr>
                        <p:cNvPr id="51" name="任意多边形 59">
                          <a:extLst>
                            <a:ext uri="{FF2B5EF4-FFF2-40B4-BE49-F238E27FC236}">
                              <a16:creationId xmlns:a16="http://schemas.microsoft.com/office/drawing/2014/main" id="{C74669FE-6EC4-7949-BC16-4171DB46C5CE}"/>
                            </a:ext>
                          </a:extLst>
                        </p:cNvPr>
                        <p:cNvSpPr>
                          <a:spLocks noChangeArrowheads="1"/>
                        </p:cNvSpPr>
                        <p:nvPr/>
                      </p:nvSpPr>
                      <p:spPr bwMode="auto">
                        <a:xfrm rot="16200000">
                          <a:off x="6837893" y="2189693"/>
                          <a:ext cx="706967" cy="61383"/>
                        </a:xfrm>
                        <a:custGeom>
                          <a:avLst/>
                          <a:gdLst>
                            <a:gd name="T0" fmla="*/ 0 w 361950"/>
                            <a:gd name="T1" fmla="*/ 0 h 45720"/>
                            <a:gd name="T2" fmla="*/ 361950 w 361950"/>
                            <a:gd name="T3" fmla="*/ 0 h 45720"/>
                            <a:gd name="T4" fmla="*/ 0 60000 65536"/>
                            <a:gd name="T5" fmla="*/ 0 60000 65536"/>
                            <a:gd name="T6" fmla="*/ 0 w 361950"/>
                            <a:gd name="T7" fmla="*/ 0 h 45720"/>
                            <a:gd name="T8" fmla="*/ 361950 w 361950"/>
                            <a:gd name="T9" fmla="*/ 45720 h 45720"/>
                          </a:gdLst>
                          <a:ahLst/>
                          <a:cxnLst>
                            <a:cxn ang="T4">
                              <a:pos x="T0" y="T1"/>
                            </a:cxn>
                            <a:cxn ang="T5">
                              <a:pos x="T2" y="T3"/>
                            </a:cxn>
                          </a:cxnLst>
                          <a:rect l="T6" t="T7" r="T8" b="T9"/>
                          <a:pathLst>
                            <a:path w="361950" h="45720">
                              <a:moveTo>
                                <a:pt x="0" y="0"/>
                              </a:moveTo>
                              <a:lnTo>
                                <a:pt x="361950" y="0"/>
                              </a:lnTo>
                            </a:path>
                          </a:pathLst>
                        </a:custGeom>
                        <a:noFill/>
                        <a:ln w="19050" cap="flat" cmpd="sng">
                          <a:solidFill>
                            <a:srgbClr val="3D9077"/>
                          </a:solidFill>
                          <a:prstDash val="sysDash"/>
                          <a:bevel/>
                          <a:headEnd/>
                          <a:tailEnd/>
                        </a:ln>
                        <a:extLst>
                          <a:ext uri="{909E8E84-426E-40DD-AFC4-6F175D3DCCD1}">
                            <a14:hiddenFill xmlns:a14="http://schemas.microsoft.com/office/drawing/2010/main">
                              <a:solidFill>
                                <a:srgbClr val="FFFFFF"/>
                              </a:solidFill>
                            </a14:hiddenFill>
                          </a:ext>
                        </a:extLst>
                      </p:spPr>
                      <p:txBody>
                        <a:bodyPr anchor="ctr"/>
                        <a:lstStyle/>
                        <a:p>
                          <a:pPr algn="ctr"/>
                          <a:endParaRPr lang="en-US" altLang="en-US" sz="1800">
                            <a:solidFill>
                              <a:srgbClr val="FFFFFF"/>
                            </a:solidFill>
                            <a:latin typeface="宋体" panose="02010600030101010101" pitchFamily="2" charset="-122"/>
                            <a:sym typeface="宋体" panose="02010600030101010101" pitchFamily="2" charset="-122"/>
                          </a:endParaRPr>
                        </a:p>
                      </p:txBody>
                    </p:sp>
                    <p:sp>
                      <p:nvSpPr>
                        <p:cNvPr id="52" name="TextBox 50">
                          <a:extLst>
                            <a:ext uri="{FF2B5EF4-FFF2-40B4-BE49-F238E27FC236}">
                              <a16:creationId xmlns:a16="http://schemas.microsoft.com/office/drawing/2014/main" id="{1E55FBEE-D435-3144-B259-BF0789B93212}"/>
                            </a:ext>
                          </a:extLst>
                        </p:cNvPr>
                        <p:cNvSpPr>
                          <a:spLocks noChangeArrowheads="1"/>
                        </p:cNvSpPr>
                        <p:nvPr/>
                      </p:nvSpPr>
                      <p:spPr bwMode="auto">
                        <a:xfrm>
                          <a:off x="5258047" y="132540"/>
                          <a:ext cx="2019635" cy="452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1600" dirty="0">
                              <a:solidFill>
                                <a:srgbClr val="F83003"/>
                              </a:solidFill>
                              <a:latin typeface="微软雅黑" panose="020B0503020204020204" pitchFamily="34" charset="-122"/>
                              <a:ea typeface="微软雅黑" panose="020B0503020204020204" pitchFamily="34" charset="-122"/>
                              <a:sym typeface="Arial" panose="020B0604020202020204" pitchFamily="34" charset="0"/>
                            </a:rPr>
                            <a:t>Police</a:t>
                          </a:r>
                          <a:r>
                            <a:rPr lang="zh-CN" altLang="en-US" sz="1600" dirty="0">
                              <a:solidFill>
                                <a:srgbClr val="F83003"/>
                              </a:solidFill>
                              <a:latin typeface="微软雅黑" panose="020B0503020204020204" pitchFamily="34" charset="-122"/>
                              <a:ea typeface="微软雅黑" panose="020B0503020204020204" pitchFamily="34" charset="-122"/>
                              <a:sym typeface="Arial" panose="020B0604020202020204" pitchFamily="34" charset="0"/>
                            </a:rPr>
                            <a:t> </a:t>
                          </a:r>
                          <a:r>
                            <a:rPr lang="en-US" altLang="zh-CN" sz="1600" dirty="0">
                              <a:solidFill>
                                <a:srgbClr val="F83003"/>
                              </a:solidFill>
                              <a:latin typeface="微软雅黑" panose="020B0503020204020204" pitchFamily="34" charset="-122"/>
                              <a:ea typeface="微软雅黑" panose="020B0503020204020204" pitchFamily="34" charset="-122"/>
                              <a:sym typeface="Arial" panose="020B0604020202020204" pitchFamily="34" charset="0"/>
                            </a:rPr>
                            <a:t>Report</a:t>
                          </a:r>
                          <a:endParaRPr lang="en-US" altLang="en-US" sz="1800" dirty="0"/>
                        </a:p>
                      </p:txBody>
                    </p:sp>
                    <p:sp>
                      <p:nvSpPr>
                        <p:cNvPr id="53" name="任意多边形 59">
                          <a:extLst>
                            <a:ext uri="{FF2B5EF4-FFF2-40B4-BE49-F238E27FC236}">
                              <a16:creationId xmlns:a16="http://schemas.microsoft.com/office/drawing/2014/main" id="{B4D61D5F-779F-654E-9C75-94828335C008}"/>
                            </a:ext>
                          </a:extLst>
                        </p:cNvPr>
                        <p:cNvSpPr>
                          <a:spLocks noChangeArrowheads="1"/>
                        </p:cNvSpPr>
                        <p:nvPr/>
                      </p:nvSpPr>
                      <p:spPr bwMode="auto">
                        <a:xfrm rot="16200000">
                          <a:off x="5856817" y="914276"/>
                          <a:ext cx="706967" cy="61383"/>
                        </a:xfrm>
                        <a:custGeom>
                          <a:avLst/>
                          <a:gdLst>
                            <a:gd name="T0" fmla="*/ 0 w 361950"/>
                            <a:gd name="T1" fmla="*/ 0 h 45720"/>
                            <a:gd name="T2" fmla="*/ 361950 w 361950"/>
                            <a:gd name="T3" fmla="*/ 0 h 45720"/>
                            <a:gd name="T4" fmla="*/ 0 60000 65536"/>
                            <a:gd name="T5" fmla="*/ 0 60000 65536"/>
                            <a:gd name="T6" fmla="*/ 0 w 361950"/>
                            <a:gd name="T7" fmla="*/ 0 h 45720"/>
                            <a:gd name="T8" fmla="*/ 361950 w 361950"/>
                            <a:gd name="T9" fmla="*/ 45720 h 45720"/>
                          </a:gdLst>
                          <a:ahLst/>
                          <a:cxnLst>
                            <a:cxn ang="T4">
                              <a:pos x="T0" y="T1"/>
                            </a:cxn>
                            <a:cxn ang="T5">
                              <a:pos x="T2" y="T3"/>
                            </a:cxn>
                          </a:cxnLst>
                          <a:rect l="T6" t="T7" r="T8" b="T9"/>
                          <a:pathLst>
                            <a:path w="361950" h="45720">
                              <a:moveTo>
                                <a:pt x="0" y="0"/>
                              </a:moveTo>
                              <a:lnTo>
                                <a:pt x="361950" y="0"/>
                              </a:lnTo>
                            </a:path>
                          </a:pathLst>
                        </a:custGeom>
                        <a:noFill/>
                        <a:ln w="19050" cap="flat" cmpd="sng">
                          <a:solidFill>
                            <a:srgbClr val="FF0000"/>
                          </a:solidFill>
                          <a:prstDash val="sysDash"/>
                          <a:bevel/>
                          <a:headEnd/>
                          <a:tailEnd/>
                        </a:ln>
                        <a:extLst>
                          <a:ext uri="{909E8E84-426E-40DD-AFC4-6F175D3DCCD1}">
                            <a14:hiddenFill xmlns:a14="http://schemas.microsoft.com/office/drawing/2010/main">
                              <a:solidFill>
                                <a:srgbClr val="FFFFFF"/>
                              </a:solidFill>
                            </a14:hiddenFill>
                          </a:ext>
                        </a:extLst>
                      </p:spPr>
                      <p:txBody>
                        <a:bodyPr anchor="ctr"/>
                        <a:lstStyle/>
                        <a:p>
                          <a:pPr algn="ctr"/>
                          <a:endParaRPr lang="en-US" altLang="en-US" sz="1800">
                            <a:solidFill>
                              <a:srgbClr val="FFFFFF"/>
                            </a:solidFill>
                            <a:latin typeface="宋体" panose="02010600030101010101" pitchFamily="2" charset="-122"/>
                            <a:sym typeface="宋体" panose="02010600030101010101" pitchFamily="2" charset="-122"/>
                          </a:endParaRPr>
                        </a:p>
                      </p:txBody>
                    </p:sp>
                    <p:sp>
                      <p:nvSpPr>
                        <p:cNvPr id="54" name="任意多边形 56">
                          <a:extLst>
                            <a:ext uri="{FF2B5EF4-FFF2-40B4-BE49-F238E27FC236}">
                              <a16:creationId xmlns:a16="http://schemas.microsoft.com/office/drawing/2014/main" id="{C77028F0-9828-6A42-986F-CC33B32DE2A8}"/>
                            </a:ext>
                          </a:extLst>
                        </p:cNvPr>
                        <p:cNvSpPr>
                          <a:spLocks noChangeArrowheads="1"/>
                        </p:cNvSpPr>
                        <p:nvPr/>
                      </p:nvSpPr>
                      <p:spPr bwMode="auto">
                        <a:xfrm>
                          <a:off x="3441762" y="1876883"/>
                          <a:ext cx="802590" cy="45719"/>
                        </a:xfrm>
                        <a:custGeom>
                          <a:avLst/>
                          <a:gdLst>
                            <a:gd name="T0" fmla="*/ 0 w 361950"/>
                            <a:gd name="T1" fmla="*/ 0 h 635"/>
                            <a:gd name="T2" fmla="*/ 361950 w 361950"/>
                            <a:gd name="T3" fmla="*/ 0 h 635"/>
                            <a:gd name="T4" fmla="*/ 0 60000 65536"/>
                            <a:gd name="T5" fmla="*/ 0 60000 65536"/>
                            <a:gd name="T6" fmla="*/ 0 w 361950"/>
                            <a:gd name="T7" fmla="*/ 0 h 635"/>
                            <a:gd name="T8" fmla="*/ 361950 w 361950"/>
                            <a:gd name="T9" fmla="*/ 635 h 635"/>
                          </a:gdLst>
                          <a:ahLst/>
                          <a:cxnLst>
                            <a:cxn ang="T4">
                              <a:pos x="T0" y="T1"/>
                            </a:cxn>
                            <a:cxn ang="T5">
                              <a:pos x="T2" y="T3"/>
                            </a:cxn>
                          </a:cxnLst>
                          <a:rect l="T6" t="T7" r="T8" b="T9"/>
                          <a:pathLst>
                            <a:path w="361950" h="635">
                              <a:moveTo>
                                <a:pt x="0" y="0"/>
                              </a:moveTo>
                              <a:lnTo>
                                <a:pt x="361950" y="0"/>
                              </a:lnTo>
                            </a:path>
                          </a:pathLst>
                        </a:custGeom>
                        <a:noFill/>
                        <a:ln w="19050" cap="flat" cmpd="sng">
                          <a:solidFill>
                            <a:srgbClr val="C47151"/>
                          </a:solidFill>
                          <a:prstDash val="sysDash"/>
                          <a:bevel/>
                          <a:headEnd/>
                          <a:tailEnd/>
                        </a:ln>
                        <a:extLst>
                          <a:ext uri="{909E8E84-426E-40DD-AFC4-6F175D3DCCD1}">
                            <a14:hiddenFill xmlns:a14="http://schemas.microsoft.com/office/drawing/2010/main">
                              <a:solidFill>
                                <a:srgbClr val="FFFFFF"/>
                              </a:solidFill>
                            </a14:hiddenFill>
                          </a:ext>
                        </a:extLst>
                      </p:spPr>
                      <p:txBody>
                        <a:bodyPr anchor="ctr"/>
                        <a:lstStyle/>
                        <a:p>
                          <a:pPr algn="ctr"/>
                          <a:endParaRPr lang="en-US" altLang="en-US" sz="1800">
                            <a:solidFill>
                              <a:srgbClr val="FFFFFF"/>
                            </a:solidFill>
                            <a:latin typeface="宋体" panose="02010600030101010101" pitchFamily="2" charset="-122"/>
                            <a:sym typeface="宋体" panose="02010600030101010101" pitchFamily="2" charset="-122"/>
                          </a:endParaRPr>
                        </a:p>
                      </p:txBody>
                    </p:sp>
                    <p:sp>
                      <p:nvSpPr>
                        <p:cNvPr id="55" name="TextBox 52">
                          <a:extLst>
                            <a:ext uri="{FF2B5EF4-FFF2-40B4-BE49-F238E27FC236}">
                              <a16:creationId xmlns:a16="http://schemas.microsoft.com/office/drawing/2014/main" id="{B4C52D69-8D4C-474E-AD4C-384A793EA5E3}"/>
                            </a:ext>
                          </a:extLst>
                        </p:cNvPr>
                        <p:cNvSpPr>
                          <a:spLocks noChangeArrowheads="1"/>
                        </p:cNvSpPr>
                        <p:nvPr/>
                      </p:nvSpPr>
                      <p:spPr bwMode="auto">
                        <a:xfrm>
                          <a:off x="1179268" y="1672042"/>
                          <a:ext cx="2084839" cy="452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1600" dirty="0">
                              <a:solidFill>
                                <a:srgbClr val="C47151"/>
                              </a:solidFill>
                              <a:latin typeface="微软雅黑" panose="020B0503020204020204" pitchFamily="34" charset="-122"/>
                              <a:ea typeface="微软雅黑" panose="020B0503020204020204" pitchFamily="34" charset="-122"/>
                              <a:sym typeface="Arial" panose="020B0604020202020204" pitchFamily="34" charset="0"/>
                            </a:rPr>
                            <a:t>Supermarkets</a:t>
                          </a:r>
                          <a:endParaRPr lang="en-US" altLang="en-US" sz="1800" dirty="0">
                            <a:solidFill>
                              <a:srgbClr val="C47151"/>
                            </a:solidFill>
                          </a:endParaRPr>
                        </a:p>
                      </p:txBody>
                    </p:sp>
                  </p:grpSp>
                  <p:grpSp>
                    <p:nvGrpSpPr>
                      <p:cNvPr id="71" name="组合 113">
                        <a:extLst>
                          <a:ext uri="{FF2B5EF4-FFF2-40B4-BE49-F238E27FC236}">
                            <a16:creationId xmlns:a16="http://schemas.microsoft.com/office/drawing/2014/main" id="{CB845238-56FC-3E4C-AFBC-020B4B396233}"/>
                          </a:ext>
                        </a:extLst>
                      </p:cNvPr>
                      <p:cNvGrpSpPr>
                        <a:grpSpLocks/>
                      </p:cNvGrpSpPr>
                      <p:nvPr/>
                    </p:nvGrpSpPr>
                    <p:grpSpPr bwMode="auto">
                      <a:xfrm>
                        <a:off x="10164135" y="4532260"/>
                        <a:ext cx="589210" cy="577522"/>
                        <a:chOff x="0" y="0"/>
                        <a:chExt cx="1368425" cy="1368425"/>
                      </a:xfrm>
                    </p:grpSpPr>
                    <p:sp>
                      <p:nvSpPr>
                        <p:cNvPr id="72" name="Freeform 34">
                          <a:extLst>
                            <a:ext uri="{FF2B5EF4-FFF2-40B4-BE49-F238E27FC236}">
                              <a16:creationId xmlns:a16="http://schemas.microsoft.com/office/drawing/2014/main" id="{A02BE749-52BF-494E-8309-5DC3CA9C0521}"/>
                            </a:ext>
                          </a:extLst>
                        </p:cNvPr>
                        <p:cNvSpPr>
                          <a:spLocks noChangeArrowheads="1"/>
                        </p:cNvSpPr>
                        <p:nvPr/>
                      </p:nvSpPr>
                      <p:spPr bwMode="auto">
                        <a:xfrm flipH="1">
                          <a:off x="0" y="0"/>
                          <a:ext cx="1368425" cy="1368425"/>
                        </a:xfrm>
                        <a:custGeom>
                          <a:avLst/>
                          <a:gdLst>
                            <a:gd name="T0" fmla="*/ 1368425 w 528"/>
                            <a:gd name="T1" fmla="*/ 1264756 h 528"/>
                            <a:gd name="T2" fmla="*/ 1264756 w 528"/>
                            <a:gd name="T3" fmla="*/ 1368425 h 528"/>
                            <a:gd name="T4" fmla="*/ 103669 w 528"/>
                            <a:gd name="T5" fmla="*/ 1368425 h 528"/>
                            <a:gd name="T6" fmla="*/ 0 w 528"/>
                            <a:gd name="T7" fmla="*/ 1264756 h 528"/>
                            <a:gd name="T8" fmla="*/ 0 w 528"/>
                            <a:gd name="T9" fmla="*/ 103669 h 528"/>
                            <a:gd name="T10" fmla="*/ 103669 w 528"/>
                            <a:gd name="T11" fmla="*/ 0 h 528"/>
                            <a:gd name="T12" fmla="*/ 1264756 w 528"/>
                            <a:gd name="T13" fmla="*/ 0 h 528"/>
                            <a:gd name="T14" fmla="*/ 1368425 w 528"/>
                            <a:gd name="T15" fmla="*/ 103669 h 528"/>
                            <a:gd name="T16" fmla="*/ 1368425 w 528"/>
                            <a:gd name="T17" fmla="*/ 1264756 h 5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8"/>
                            <a:gd name="T28" fmla="*/ 0 h 528"/>
                            <a:gd name="T29" fmla="*/ 528 w 528"/>
                            <a:gd name="T30" fmla="*/ 528 h 5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8" h="528">
                              <a:moveTo>
                                <a:pt x="528" y="488"/>
                              </a:moveTo>
                              <a:cubicBezTo>
                                <a:pt x="528" y="510"/>
                                <a:pt x="510" y="528"/>
                                <a:pt x="488" y="528"/>
                              </a:cubicBezTo>
                              <a:cubicBezTo>
                                <a:pt x="40" y="528"/>
                                <a:pt x="40" y="528"/>
                                <a:pt x="40" y="528"/>
                              </a:cubicBezTo>
                              <a:cubicBezTo>
                                <a:pt x="18" y="528"/>
                                <a:pt x="0" y="510"/>
                                <a:pt x="0" y="488"/>
                              </a:cubicBezTo>
                              <a:cubicBezTo>
                                <a:pt x="0" y="40"/>
                                <a:pt x="0" y="40"/>
                                <a:pt x="0" y="40"/>
                              </a:cubicBezTo>
                              <a:cubicBezTo>
                                <a:pt x="0" y="18"/>
                                <a:pt x="18" y="0"/>
                                <a:pt x="40" y="0"/>
                              </a:cubicBezTo>
                              <a:cubicBezTo>
                                <a:pt x="488" y="0"/>
                                <a:pt x="488" y="0"/>
                                <a:pt x="488" y="0"/>
                              </a:cubicBezTo>
                              <a:cubicBezTo>
                                <a:pt x="510" y="0"/>
                                <a:pt x="528" y="18"/>
                                <a:pt x="528" y="40"/>
                              </a:cubicBezTo>
                              <a:cubicBezTo>
                                <a:pt x="528" y="488"/>
                                <a:pt x="528" y="488"/>
                                <a:pt x="528" y="488"/>
                              </a:cubicBezTo>
                            </a:path>
                          </a:pathLst>
                        </a:custGeom>
                        <a:solidFill>
                          <a:srgbClr val="2FC19C"/>
                        </a:solidFill>
                        <a:ln>
                          <a:noFill/>
                        </a:ln>
                        <a:extLst>
                          <a:ext uri="{91240B29-F687-4F45-9708-019B960494DF}">
                            <a14:hiddenLine xmlns:a14="http://schemas.microsoft.com/office/drawing/2010/main" w="9525">
                              <a:solidFill>
                                <a:srgbClr val="000000"/>
                              </a:solidFill>
                              <a:bevel/>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sz="1351" b="1" i="1">
                            <a:solidFill>
                              <a:srgbClr val="000000"/>
                            </a:solidFill>
                            <a:latin typeface="Calibri" panose="020F0502020204030204" pitchFamily="34" charset="0"/>
                            <a:sym typeface="Calibri" panose="020F0502020204030204" pitchFamily="34" charset="0"/>
                          </a:endParaRPr>
                        </a:p>
                      </p:txBody>
                    </p:sp>
                    <p:sp>
                      <p:nvSpPr>
                        <p:cNvPr id="73" name="Freeform 35">
                          <a:extLst>
                            <a:ext uri="{FF2B5EF4-FFF2-40B4-BE49-F238E27FC236}">
                              <a16:creationId xmlns:a16="http://schemas.microsoft.com/office/drawing/2014/main" id="{4440B9FE-42E2-2348-B9FC-F9EFFEB9C7E8}"/>
                            </a:ext>
                          </a:extLst>
                        </p:cNvPr>
                        <p:cNvSpPr>
                          <a:spLocks noChangeArrowheads="1"/>
                        </p:cNvSpPr>
                        <p:nvPr/>
                      </p:nvSpPr>
                      <p:spPr bwMode="auto">
                        <a:xfrm flipH="1">
                          <a:off x="509587" y="323850"/>
                          <a:ext cx="858838" cy="1044575"/>
                        </a:xfrm>
                        <a:custGeom>
                          <a:avLst/>
                          <a:gdLst>
                            <a:gd name="T0" fmla="*/ 708347 w 331"/>
                            <a:gd name="T1" fmla="*/ 0 h 403"/>
                            <a:gd name="T2" fmla="*/ 487799 w 331"/>
                            <a:gd name="T3" fmla="*/ 38880 h 403"/>
                            <a:gd name="T4" fmla="*/ 0 w 331"/>
                            <a:gd name="T5" fmla="*/ 526175 h 403"/>
                            <a:gd name="T6" fmla="*/ 0 w 331"/>
                            <a:gd name="T7" fmla="*/ 940895 h 403"/>
                            <a:gd name="T8" fmla="*/ 103787 w 331"/>
                            <a:gd name="T9" fmla="*/ 1044575 h 403"/>
                            <a:gd name="T10" fmla="*/ 352876 w 331"/>
                            <a:gd name="T11" fmla="*/ 1044575 h 403"/>
                            <a:gd name="T12" fmla="*/ 734294 w 331"/>
                            <a:gd name="T13" fmla="*/ 666143 h 403"/>
                            <a:gd name="T14" fmla="*/ 679805 w 331"/>
                            <a:gd name="T15" fmla="*/ 606527 h 403"/>
                            <a:gd name="T16" fmla="*/ 773214 w 331"/>
                            <a:gd name="T17" fmla="*/ 510624 h 403"/>
                            <a:gd name="T18" fmla="*/ 858838 w 331"/>
                            <a:gd name="T19" fmla="*/ 101088 h 403"/>
                            <a:gd name="T20" fmla="*/ 708347 w 331"/>
                            <a:gd name="T21" fmla="*/ 0 h 40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1"/>
                            <a:gd name="T34" fmla="*/ 0 h 403"/>
                            <a:gd name="T35" fmla="*/ 331 w 331"/>
                            <a:gd name="T36" fmla="*/ 403 h 40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1" h="403">
                              <a:moveTo>
                                <a:pt x="273" y="0"/>
                              </a:moveTo>
                              <a:cubicBezTo>
                                <a:pt x="188" y="15"/>
                                <a:pt x="188" y="15"/>
                                <a:pt x="188" y="15"/>
                              </a:cubicBezTo>
                              <a:cubicBezTo>
                                <a:pt x="0" y="203"/>
                                <a:pt x="0" y="203"/>
                                <a:pt x="0" y="203"/>
                              </a:cubicBezTo>
                              <a:cubicBezTo>
                                <a:pt x="0" y="363"/>
                                <a:pt x="0" y="363"/>
                                <a:pt x="0" y="363"/>
                              </a:cubicBezTo>
                              <a:cubicBezTo>
                                <a:pt x="0" y="385"/>
                                <a:pt x="18" y="403"/>
                                <a:pt x="40" y="403"/>
                              </a:cubicBezTo>
                              <a:cubicBezTo>
                                <a:pt x="136" y="403"/>
                                <a:pt x="136" y="403"/>
                                <a:pt x="136" y="403"/>
                              </a:cubicBezTo>
                              <a:cubicBezTo>
                                <a:pt x="283" y="257"/>
                                <a:pt x="283" y="257"/>
                                <a:pt x="283" y="257"/>
                              </a:cubicBezTo>
                              <a:cubicBezTo>
                                <a:pt x="262" y="234"/>
                                <a:pt x="262" y="234"/>
                                <a:pt x="262" y="234"/>
                              </a:cubicBezTo>
                              <a:cubicBezTo>
                                <a:pt x="298" y="197"/>
                                <a:pt x="298" y="197"/>
                                <a:pt x="298" y="197"/>
                              </a:cubicBezTo>
                              <a:cubicBezTo>
                                <a:pt x="331" y="39"/>
                                <a:pt x="331" y="39"/>
                                <a:pt x="331" y="39"/>
                              </a:cubicBezTo>
                              <a:cubicBezTo>
                                <a:pt x="273" y="0"/>
                                <a:pt x="273" y="0"/>
                                <a:pt x="273" y="0"/>
                              </a:cubicBezTo>
                            </a:path>
                          </a:pathLst>
                        </a:custGeom>
                        <a:solidFill>
                          <a:srgbClr val="348A68"/>
                        </a:solidFill>
                        <a:ln>
                          <a:noFill/>
                        </a:ln>
                        <a:extLst>
                          <a:ext uri="{91240B29-F687-4F45-9708-019B960494DF}">
                            <a14:hiddenLine xmlns:a14="http://schemas.microsoft.com/office/drawing/2010/main" w="9525">
                              <a:solidFill>
                                <a:srgbClr val="000000"/>
                              </a:solidFill>
                              <a:bevel/>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sz="1351" b="1" i="1">
                            <a:solidFill>
                              <a:srgbClr val="000000"/>
                            </a:solidFill>
                            <a:latin typeface="Calibri" panose="020F0502020204030204" pitchFamily="34" charset="0"/>
                            <a:sym typeface="Calibri" panose="020F0502020204030204" pitchFamily="34" charset="0"/>
                          </a:endParaRPr>
                        </a:p>
                      </p:txBody>
                    </p:sp>
                    <p:sp>
                      <p:nvSpPr>
                        <p:cNvPr id="74" name="Freeform 36">
                          <a:extLst>
                            <a:ext uri="{FF2B5EF4-FFF2-40B4-BE49-F238E27FC236}">
                              <a16:creationId xmlns:a16="http://schemas.microsoft.com/office/drawing/2014/main" id="{B471F04B-FA9C-A448-BBDB-B9114C8AFA74}"/>
                            </a:ext>
                          </a:extLst>
                        </p:cNvPr>
                        <p:cNvSpPr>
                          <a:spLocks noChangeArrowheads="1"/>
                        </p:cNvSpPr>
                        <p:nvPr/>
                      </p:nvSpPr>
                      <p:spPr bwMode="auto">
                        <a:xfrm flipH="1">
                          <a:off x="601662" y="892175"/>
                          <a:ext cx="206375" cy="123825"/>
                        </a:xfrm>
                        <a:custGeom>
                          <a:avLst/>
                          <a:gdLst>
                            <a:gd name="T0" fmla="*/ 188317 w 80"/>
                            <a:gd name="T1" fmla="*/ 5159 h 48"/>
                            <a:gd name="T2" fmla="*/ 113506 w 80"/>
                            <a:gd name="T3" fmla="*/ 20638 h 48"/>
                            <a:gd name="T4" fmla="*/ 103188 w 80"/>
                            <a:gd name="T5" fmla="*/ 20638 h 48"/>
                            <a:gd name="T6" fmla="*/ 92869 w 80"/>
                            <a:gd name="T7" fmla="*/ 20638 h 48"/>
                            <a:gd name="T8" fmla="*/ 18058 w 80"/>
                            <a:gd name="T9" fmla="*/ 5159 h 48"/>
                            <a:gd name="T10" fmla="*/ 0 w 80"/>
                            <a:gd name="T11" fmla="*/ 0 h 48"/>
                            <a:gd name="T12" fmla="*/ 0 w 80"/>
                            <a:gd name="T13" fmla="*/ 0 h 48"/>
                            <a:gd name="T14" fmla="*/ 103188 w 80"/>
                            <a:gd name="T15" fmla="*/ 123825 h 48"/>
                            <a:gd name="T16" fmla="*/ 206375 w 80"/>
                            <a:gd name="T17" fmla="*/ 0 h 48"/>
                            <a:gd name="T18" fmla="*/ 206375 w 80"/>
                            <a:gd name="T19" fmla="*/ 0 h 48"/>
                            <a:gd name="T20" fmla="*/ 188317 w 80"/>
                            <a:gd name="T21" fmla="*/ 5159 h 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
                            <a:gd name="T34" fmla="*/ 0 h 48"/>
                            <a:gd name="T35" fmla="*/ 80 w 80"/>
                            <a:gd name="T36" fmla="*/ 48 h 4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 h="48">
                              <a:moveTo>
                                <a:pt x="73" y="2"/>
                              </a:moveTo>
                              <a:cubicBezTo>
                                <a:pt x="65" y="5"/>
                                <a:pt x="55" y="7"/>
                                <a:pt x="44" y="8"/>
                              </a:cubicBezTo>
                              <a:cubicBezTo>
                                <a:pt x="42" y="8"/>
                                <a:pt x="41" y="8"/>
                                <a:pt x="40" y="8"/>
                              </a:cubicBezTo>
                              <a:cubicBezTo>
                                <a:pt x="39" y="8"/>
                                <a:pt x="38" y="8"/>
                                <a:pt x="36" y="8"/>
                              </a:cubicBezTo>
                              <a:cubicBezTo>
                                <a:pt x="25" y="7"/>
                                <a:pt x="15" y="5"/>
                                <a:pt x="7" y="2"/>
                              </a:cubicBezTo>
                              <a:cubicBezTo>
                                <a:pt x="3" y="1"/>
                                <a:pt x="0" y="0"/>
                                <a:pt x="0" y="0"/>
                              </a:cubicBezTo>
                              <a:cubicBezTo>
                                <a:pt x="0" y="0"/>
                                <a:pt x="0" y="0"/>
                                <a:pt x="0" y="0"/>
                              </a:cubicBezTo>
                              <a:cubicBezTo>
                                <a:pt x="0" y="27"/>
                                <a:pt x="13" y="48"/>
                                <a:pt x="40" y="48"/>
                              </a:cubicBezTo>
                              <a:cubicBezTo>
                                <a:pt x="67" y="48"/>
                                <a:pt x="80" y="27"/>
                                <a:pt x="80" y="0"/>
                              </a:cubicBezTo>
                              <a:cubicBezTo>
                                <a:pt x="80" y="0"/>
                                <a:pt x="80" y="0"/>
                                <a:pt x="80" y="0"/>
                              </a:cubicBezTo>
                              <a:cubicBezTo>
                                <a:pt x="80" y="0"/>
                                <a:pt x="77" y="1"/>
                                <a:pt x="73" y="2"/>
                              </a:cubicBezTo>
                              <a:close/>
                            </a:path>
                          </a:pathLst>
                        </a:custGeom>
                        <a:solidFill>
                          <a:srgbClr val="FFFFFF"/>
                        </a:solidFill>
                        <a:ln>
                          <a:noFill/>
                        </a:ln>
                        <a:extLst>
                          <a:ext uri="{91240B29-F687-4F45-9708-019B960494DF}">
                            <a14:hiddenLine xmlns:a14="http://schemas.microsoft.com/office/drawing/2010/main" w="9525">
                              <a:solidFill>
                                <a:srgbClr val="000000"/>
                              </a:solidFill>
                              <a:bevel/>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sz="1351" b="1" i="1">
                            <a:solidFill>
                              <a:srgbClr val="000000"/>
                            </a:solidFill>
                            <a:latin typeface="Calibri" panose="020F0502020204030204" pitchFamily="34" charset="0"/>
                            <a:sym typeface="Calibri" panose="020F0502020204030204" pitchFamily="34" charset="0"/>
                          </a:endParaRPr>
                        </a:p>
                      </p:txBody>
                    </p:sp>
                    <p:sp>
                      <p:nvSpPr>
                        <p:cNvPr id="75" name="Freeform 37">
                          <a:extLst>
                            <a:ext uri="{FF2B5EF4-FFF2-40B4-BE49-F238E27FC236}">
                              <a16:creationId xmlns:a16="http://schemas.microsoft.com/office/drawing/2014/main" id="{08C0B178-0E7A-004C-A95B-861BFC44F371}"/>
                            </a:ext>
                          </a:extLst>
                        </p:cNvPr>
                        <p:cNvSpPr>
                          <a:spLocks noEditPoints="1" noChangeArrowheads="1"/>
                        </p:cNvSpPr>
                        <p:nvPr/>
                      </p:nvSpPr>
                      <p:spPr bwMode="auto">
                        <a:xfrm flipH="1">
                          <a:off x="455612" y="290512"/>
                          <a:ext cx="498475" cy="581025"/>
                        </a:xfrm>
                        <a:custGeom>
                          <a:avLst/>
                          <a:gdLst>
                            <a:gd name="T0" fmla="*/ 249238 w 192"/>
                            <a:gd name="T1" fmla="*/ 0 h 224"/>
                            <a:gd name="T2" fmla="*/ 0 w 192"/>
                            <a:gd name="T3" fmla="*/ 249011 h 224"/>
                            <a:gd name="T4" fmla="*/ 124619 w 192"/>
                            <a:gd name="T5" fmla="*/ 518772 h 224"/>
                            <a:gd name="T6" fmla="*/ 173947 w 192"/>
                            <a:gd name="T7" fmla="*/ 568056 h 224"/>
                            <a:gd name="T8" fmla="*/ 233660 w 192"/>
                            <a:gd name="T9" fmla="*/ 581025 h 224"/>
                            <a:gd name="T10" fmla="*/ 249238 w 192"/>
                            <a:gd name="T11" fmla="*/ 581025 h 224"/>
                            <a:gd name="T12" fmla="*/ 324528 w 192"/>
                            <a:gd name="T13" fmla="*/ 565462 h 224"/>
                            <a:gd name="T14" fmla="*/ 373856 w 192"/>
                            <a:gd name="T15" fmla="*/ 518772 h 224"/>
                            <a:gd name="T16" fmla="*/ 498475 w 192"/>
                            <a:gd name="T17" fmla="*/ 249011 h 224"/>
                            <a:gd name="T18" fmla="*/ 249238 w 192"/>
                            <a:gd name="T19" fmla="*/ 0 h 224"/>
                            <a:gd name="T20" fmla="*/ 293373 w 192"/>
                            <a:gd name="T21" fmla="*/ 103754 h 224"/>
                            <a:gd name="T22" fmla="*/ 80483 w 192"/>
                            <a:gd name="T23" fmla="*/ 313857 h 224"/>
                            <a:gd name="T24" fmla="*/ 80483 w 192"/>
                            <a:gd name="T25" fmla="*/ 332014 h 224"/>
                            <a:gd name="T26" fmla="*/ 62309 w 192"/>
                            <a:gd name="T27" fmla="*/ 254198 h 224"/>
                            <a:gd name="T28" fmla="*/ 257026 w 192"/>
                            <a:gd name="T29" fmla="*/ 62253 h 224"/>
                            <a:gd name="T30" fmla="*/ 415396 w 192"/>
                            <a:gd name="T31" fmla="*/ 140069 h 224"/>
                            <a:gd name="T32" fmla="*/ 293373 w 192"/>
                            <a:gd name="T33" fmla="*/ 103754 h 2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92"/>
                            <a:gd name="T52" fmla="*/ 0 h 224"/>
                            <a:gd name="T53" fmla="*/ 192 w 192"/>
                            <a:gd name="T54" fmla="*/ 224 h 22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92" h="224">
                              <a:moveTo>
                                <a:pt x="96" y="0"/>
                              </a:moveTo>
                              <a:cubicBezTo>
                                <a:pt x="43" y="0"/>
                                <a:pt x="0" y="43"/>
                                <a:pt x="0" y="96"/>
                              </a:cubicBezTo>
                              <a:cubicBezTo>
                                <a:pt x="0" y="144"/>
                                <a:pt x="48" y="184"/>
                                <a:pt x="48" y="200"/>
                              </a:cubicBezTo>
                              <a:cubicBezTo>
                                <a:pt x="48" y="205"/>
                                <a:pt x="54" y="213"/>
                                <a:pt x="67" y="219"/>
                              </a:cubicBezTo>
                              <a:cubicBezTo>
                                <a:pt x="73" y="220"/>
                                <a:pt x="82" y="223"/>
                                <a:pt x="90" y="224"/>
                              </a:cubicBezTo>
                              <a:cubicBezTo>
                                <a:pt x="92" y="224"/>
                                <a:pt x="94" y="224"/>
                                <a:pt x="96" y="224"/>
                              </a:cubicBezTo>
                              <a:cubicBezTo>
                                <a:pt x="103" y="224"/>
                                <a:pt x="113" y="222"/>
                                <a:pt x="125" y="218"/>
                              </a:cubicBezTo>
                              <a:cubicBezTo>
                                <a:pt x="138" y="213"/>
                                <a:pt x="144" y="205"/>
                                <a:pt x="144" y="200"/>
                              </a:cubicBezTo>
                              <a:cubicBezTo>
                                <a:pt x="144" y="184"/>
                                <a:pt x="192" y="144"/>
                                <a:pt x="192" y="96"/>
                              </a:cubicBezTo>
                              <a:cubicBezTo>
                                <a:pt x="192" y="43"/>
                                <a:pt x="149" y="0"/>
                                <a:pt x="96" y="0"/>
                              </a:cubicBezTo>
                              <a:close/>
                              <a:moveTo>
                                <a:pt x="113" y="40"/>
                              </a:moveTo>
                              <a:cubicBezTo>
                                <a:pt x="68" y="40"/>
                                <a:pt x="31" y="76"/>
                                <a:pt x="31" y="121"/>
                              </a:cubicBezTo>
                              <a:cubicBezTo>
                                <a:pt x="31" y="123"/>
                                <a:pt x="31" y="126"/>
                                <a:pt x="31" y="128"/>
                              </a:cubicBezTo>
                              <a:cubicBezTo>
                                <a:pt x="27" y="119"/>
                                <a:pt x="24" y="109"/>
                                <a:pt x="24" y="98"/>
                              </a:cubicBezTo>
                              <a:cubicBezTo>
                                <a:pt x="24" y="57"/>
                                <a:pt x="58" y="24"/>
                                <a:pt x="99" y="24"/>
                              </a:cubicBezTo>
                              <a:cubicBezTo>
                                <a:pt x="124" y="24"/>
                                <a:pt x="146" y="36"/>
                                <a:pt x="160" y="54"/>
                              </a:cubicBezTo>
                              <a:cubicBezTo>
                                <a:pt x="147" y="45"/>
                                <a:pt x="131" y="40"/>
                                <a:pt x="113" y="40"/>
                              </a:cubicBezTo>
                              <a:close/>
                            </a:path>
                          </a:pathLst>
                        </a:custGeom>
                        <a:solidFill>
                          <a:srgbClr val="FFFFFF"/>
                        </a:solidFill>
                        <a:ln>
                          <a:noFill/>
                        </a:ln>
                        <a:extLst>
                          <a:ext uri="{91240B29-F687-4F45-9708-019B960494DF}">
                            <a14:hiddenLine xmlns:a14="http://schemas.microsoft.com/office/drawing/2010/main" w="9525">
                              <a:solidFill>
                                <a:srgbClr val="000000"/>
                              </a:solidFill>
                              <a:bevel/>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sz="1351" b="1" i="1">
                            <a:solidFill>
                              <a:srgbClr val="000000"/>
                            </a:solidFill>
                            <a:latin typeface="Calibri" panose="020F0502020204030204" pitchFamily="34" charset="0"/>
                            <a:sym typeface="Calibri" panose="020F0502020204030204" pitchFamily="34" charset="0"/>
                          </a:endParaRPr>
                        </a:p>
                      </p:txBody>
                    </p:sp>
                  </p:grpSp>
                  <p:grpSp>
                    <p:nvGrpSpPr>
                      <p:cNvPr id="80" name="组合 119">
                        <a:extLst>
                          <a:ext uri="{FF2B5EF4-FFF2-40B4-BE49-F238E27FC236}">
                            <a16:creationId xmlns:a16="http://schemas.microsoft.com/office/drawing/2014/main" id="{C445DB42-C59F-D54C-9F36-7A98A40E7168}"/>
                          </a:ext>
                        </a:extLst>
                      </p:cNvPr>
                      <p:cNvGrpSpPr>
                        <a:grpSpLocks/>
                      </p:cNvGrpSpPr>
                      <p:nvPr/>
                    </p:nvGrpSpPr>
                    <p:grpSpPr bwMode="auto">
                      <a:xfrm>
                        <a:off x="7083397" y="422347"/>
                        <a:ext cx="703180" cy="681565"/>
                        <a:chOff x="0" y="0"/>
                        <a:chExt cx="1368425" cy="1368425"/>
                      </a:xfrm>
                    </p:grpSpPr>
                    <p:sp>
                      <p:nvSpPr>
                        <p:cNvPr id="81" name="Freeform 62">
                          <a:extLst>
                            <a:ext uri="{FF2B5EF4-FFF2-40B4-BE49-F238E27FC236}">
                              <a16:creationId xmlns:a16="http://schemas.microsoft.com/office/drawing/2014/main" id="{A7C6F821-FA13-654F-A851-BA369FF8BB92}"/>
                            </a:ext>
                          </a:extLst>
                        </p:cNvPr>
                        <p:cNvSpPr>
                          <a:spLocks noChangeArrowheads="1"/>
                        </p:cNvSpPr>
                        <p:nvPr/>
                      </p:nvSpPr>
                      <p:spPr bwMode="auto">
                        <a:xfrm flipH="1">
                          <a:off x="0" y="0"/>
                          <a:ext cx="1368425" cy="1368425"/>
                        </a:xfrm>
                        <a:custGeom>
                          <a:avLst/>
                          <a:gdLst>
                            <a:gd name="T0" fmla="*/ 1368425 w 528"/>
                            <a:gd name="T1" fmla="*/ 1264756 h 528"/>
                            <a:gd name="T2" fmla="*/ 1264756 w 528"/>
                            <a:gd name="T3" fmla="*/ 1368425 h 528"/>
                            <a:gd name="T4" fmla="*/ 103669 w 528"/>
                            <a:gd name="T5" fmla="*/ 1368425 h 528"/>
                            <a:gd name="T6" fmla="*/ 0 w 528"/>
                            <a:gd name="T7" fmla="*/ 1264756 h 528"/>
                            <a:gd name="T8" fmla="*/ 0 w 528"/>
                            <a:gd name="T9" fmla="*/ 103669 h 528"/>
                            <a:gd name="T10" fmla="*/ 103669 w 528"/>
                            <a:gd name="T11" fmla="*/ 0 h 528"/>
                            <a:gd name="T12" fmla="*/ 1264756 w 528"/>
                            <a:gd name="T13" fmla="*/ 0 h 528"/>
                            <a:gd name="T14" fmla="*/ 1368425 w 528"/>
                            <a:gd name="T15" fmla="*/ 103669 h 528"/>
                            <a:gd name="T16" fmla="*/ 1368425 w 528"/>
                            <a:gd name="T17" fmla="*/ 1264756 h 5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8"/>
                            <a:gd name="T28" fmla="*/ 0 h 528"/>
                            <a:gd name="T29" fmla="*/ 528 w 528"/>
                            <a:gd name="T30" fmla="*/ 528 h 5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8" h="528">
                              <a:moveTo>
                                <a:pt x="528" y="488"/>
                              </a:moveTo>
                              <a:cubicBezTo>
                                <a:pt x="528" y="510"/>
                                <a:pt x="510" y="528"/>
                                <a:pt x="488" y="528"/>
                              </a:cubicBezTo>
                              <a:cubicBezTo>
                                <a:pt x="40" y="528"/>
                                <a:pt x="40" y="528"/>
                                <a:pt x="40" y="528"/>
                              </a:cubicBezTo>
                              <a:cubicBezTo>
                                <a:pt x="18" y="528"/>
                                <a:pt x="0" y="510"/>
                                <a:pt x="0" y="488"/>
                              </a:cubicBezTo>
                              <a:cubicBezTo>
                                <a:pt x="0" y="40"/>
                                <a:pt x="0" y="40"/>
                                <a:pt x="0" y="40"/>
                              </a:cubicBezTo>
                              <a:cubicBezTo>
                                <a:pt x="0" y="18"/>
                                <a:pt x="18" y="0"/>
                                <a:pt x="40" y="0"/>
                              </a:cubicBezTo>
                              <a:cubicBezTo>
                                <a:pt x="488" y="0"/>
                                <a:pt x="488" y="0"/>
                                <a:pt x="488" y="0"/>
                              </a:cubicBezTo>
                              <a:cubicBezTo>
                                <a:pt x="510" y="0"/>
                                <a:pt x="528" y="18"/>
                                <a:pt x="528" y="40"/>
                              </a:cubicBezTo>
                              <a:cubicBezTo>
                                <a:pt x="528" y="488"/>
                                <a:pt x="528" y="488"/>
                                <a:pt x="528" y="488"/>
                              </a:cubicBezTo>
                            </a:path>
                          </a:pathLst>
                        </a:custGeom>
                        <a:solidFill>
                          <a:srgbClr val="FF0000"/>
                        </a:solidFill>
                        <a:ln>
                          <a:noFill/>
                        </a:ln>
                        <a:extLst>
                          <a:ext uri="{91240B29-F687-4F45-9708-019B960494DF}">
                            <a14:hiddenLine xmlns:a14="http://schemas.microsoft.com/office/drawing/2010/main" w="9525">
                              <a:solidFill>
                                <a:srgbClr val="000000"/>
                              </a:solidFill>
                              <a:bevel/>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sz="1351" b="1" i="1">
                            <a:solidFill>
                              <a:srgbClr val="000000"/>
                            </a:solidFill>
                            <a:latin typeface="Calibri" panose="020F0502020204030204" pitchFamily="34" charset="0"/>
                            <a:sym typeface="Calibri" panose="020F0502020204030204" pitchFamily="34" charset="0"/>
                          </a:endParaRPr>
                        </a:p>
                      </p:txBody>
                    </p:sp>
                    <p:sp>
                      <p:nvSpPr>
                        <p:cNvPr id="82" name="Freeform 63">
                          <a:extLst>
                            <a:ext uri="{FF2B5EF4-FFF2-40B4-BE49-F238E27FC236}">
                              <a16:creationId xmlns:a16="http://schemas.microsoft.com/office/drawing/2014/main" id="{D0803F7E-7B1E-0F44-B3EC-764EF77D903E}"/>
                            </a:ext>
                          </a:extLst>
                        </p:cNvPr>
                        <p:cNvSpPr>
                          <a:spLocks noChangeArrowheads="1"/>
                        </p:cNvSpPr>
                        <p:nvPr/>
                      </p:nvSpPr>
                      <p:spPr bwMode="auto">
                        <a:xfrm flipH="1">
                          <a:off x="311150" y="330200"/>
                          <a:ext cx="1057275" cy="1038225"/>
                        </a:xfrm>
                        <a:custGeom>
                          <a:avLst/>
                          <a:gdLst>
                            <a:gd name="T0" fmla="*/ 624518 w 408"/>
                            <a:gd name="T1" fmla="*/ 0 h 401"/>
                            <a:gd name="T2" fmla="*/ 0 w 408"/>
                            <a:gd name="T3" fmla="*/ 623971 h 401"/>
                            <a:gd name="T4" fmla="*/ 0 w 408"/>
                            <a:gd name="T5" fmla="*/ 934661 h 401"/>
                            <a:gd name="T6" fmla="*/ 103654 w 408"/>
                            <a:gd name="T7" fmla="*/ 1038225 h 401"/>
                            <a:gd name="T8" fmla="*/ 621926 w 408"/>
                            <a:gd name="T9" fmla="*/ 1038225 h 401"/>
                            <a:gd name="T10" fmla="*/ 1057275 w 408"/>
                            <a:gd name="T11" fmla="*/ 605847 h 401"/>
                            <a:gd name="T12" fmla="*/ 624518 w 408"/>
                            <a:gd name="T13" fmla="*/ 0 h 401"/>
                            <a:gd name="T14" fmla="*/ 0 60000 65536"/>
                            <a:gd name="T15" fmla="*/ 0 60000 65536"/>
                            <a:gd name="T16" fmla="*/ 0 60000 65536"/>
                            <a:gd name="T17" fmla="*/ 0 60000 65536"/>
                            <a:gd name="T18" fmla="*/ 0 60000 65536"/>
                            <a:gd name="T19" fmla="*/ 0 60000 65536"/>
                            <a:gd name="T20" fmla="*/ 0 60000 65536"/>
                            <a:gd name="T21" fmla="*/ 0 w 408"/>
                            <a:gd name="T22" fmla="*/ 0 h 401"/>
                            <a:gd name="T23" fmla="*/ 408 w 408"/>
                            <a:gd name="T24" fmla="*/ 401 h 40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8" h="401">
                              <a:moveTo>
                                <a:pt x="241" y="0"/>
                              </a:moveTo>
                              <a:cubicBezTo>
                                <a:pt x="0" y="241"/>
                                <a:pt x="0" y="241"/>
                                <a:pt x="0" y="241"/>
                              </a:cubicBezTo>
                              <a:cubicBezTo>
                                <a:pt x="0" y="361"/>
                                <a:pt x="0" y="361"/>
                                <a:pt x="0" y="361"/>
                              </a:cubicBezTo>
                              <a:cubicBezTo>
                                <a:pt x="0" y="383"/>
                                <a:pt x="18" y="401"/>
                                <a:pt x="40" y="401"/>
                              </a:cubicBezTo>
                              <a:cubicBezTo>
                                <a:pt x="240" y="401"/>
                                <a:pt x="240" y="401"/>
                                <a:pt x="240" y="401"/>
                              </a:cubicBezTo>
                              <a:cubicBezTo>
                                <a:pt x="408" y="234"/>
                                <a:pt x="408" y="234"/>
                                <a:pt x="408" y="234"/>
                              </a:cubicBezTo>
                              <a:cubicBezTo>
                                <a:pt x="241" y="0"/>
                                <a:pt x="241" y="0"/>
                                <a:pt x="241" y="0"/>
                              </a:cubicBezTo>
                            </a:path>
                          </a:pathLst>
                        </a:custGeom>
                        <a:solidFill>
                          <a:srgbClr val="C00000"/>
                        </a:solidFill>
                        <a:ln>
                          <a:noFill/>
                        </a:ln>
                        <a:extLst>
                          <a:ext uri="{91240B29-F687-4F45-9708-019B960494DF}">
                            <a14:hiddenLine xmlns:a14="http://schemas.microsoft.com/office/drawing/2010/main" w="9525">
                              <a:solidFill>
                                <a:srgbClr val="000000"/>
                              </a:solidFill>
                              <a:bevel/>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sz="1351" b="1" i="1">
                            <a:solidFill>
                              <a:srgbClr val="000000"/>
                            </a:solidFill>
                            <a:latin typeface="Calibri" panose="020F0502020204030204" pitchFamily="34" charset="0"/>
                            <a:sym typeface="Calibri" panose="020F0502020204030204" pitchFamily="34" charset="0"/>
                          </a:endParaRPr>
                        </a:p>
                      </p:txBody>
                    </p:sp>
                    <p:sp>
                      <p:nvSpPr>
                        <p:cNvPr id="83" name="Freeform 64">
                          <a:extLst>
                            <a:ext uri="{FF2B5EF4-FFF2-40B4-BE49-F238E27FC236}">
                              <a16:creationId xmlns:a16="http://schemas.microsoft.com/office/drawing/2014/main" id="{98054526-9F26-A545-8662-87286E7EB35B}"/>
                            </a:ext>
                          </a:extLst>
                        </p:cNvPr>
                        <p:cNvSpPr>
                          <a:spLocks noEditPoints="1" noChangeArrowheads="1"/>
                        </p:cNvSpPr>
                        <p:nvPr/>
                      </p:nvSpPr>
                      <p:spPr bwMode="auto">
                        <a:xfrm flipH="1">
                          <a:off x="274637" y="301625"/>
                          <a:ext cx="798513" cy="661988"/>
                        </a:xfrm>
                        <a:custGeom>
                          <a:avLst/>
                          <a:gdLst>
                            <a:gd name="T0" fmla="*/ 487404 w 308"/>
                            <a:gd name="T1" fmla="*/ 49132 h 256"/>
                            <a:gd name="T2" fmla="*/ 399257 w 308"/>
                            <a:gd name="T3" fmla="*/ 0 h 256"/>
                            <a:gd name="T4" fmla="*/ 311109 w 308"/>
                            <a:gd name="T5" fmla="*/ 49132 h 256"/>
                            <a:gd name="T6" fmla="*/ 20741 w 308"/>
                            <a:gd name="T7" fmla="*/ 504249 h 256"/>
                            <a:gd name="T8" fmla="*/ 18148 w 308"/>
                            <a:gd name="T9" fmla="*/ 607684 h 256"/>
                            <a:gd name="T10" fmla="*/ 108888 w 308"/>
                            <a:gd name="T11" fmla="*/ 661988 h 256"/>
                            <a:gd name="T12" fmla="*/ 689625 w 308"/>
                            <a:gd name="T13" fmla="*/ 661988 h 256"/>
                            <a:gd name="T14" fmla="*/ 780365 w 308"/>
                            <a:gd name="T15" fmla="*/ 607684 h 256"/>
                            <a:gd name="T16" fmla="*/ 777772 w 308"/>
                            <a:gd name="T17" fmla="*/ 504249 h 256"/>
                            <a:gd name="T18" fmla="*/ 487404 w 308"/>
                            <a:gd name="T19" fmla="*/ 49132 h 256"/>
                            <a:gd name="T20" fmla="*/ 399257 w 308"/>
                            <a:gd name="T21" fmla="*/ 558552 h 256"/>
                            <a:gd name="T22" fmla="*/ 357775 w 308"/>
                            <a:gd name="T23" fmla="*/ 517178 h 256"/>
                            <a:gd name="T24" fmla="*/ 399257 w 308"/>
                            <a:gd name="T25" fmla="*/ 475804 h 256"/>
                            <a:gd name="T26" fmla="*/ 440738 w 308"/>
                            <a:gd name="T27" fmla="*/ 517178 h 256"/>
                            <a:gd name="T28" fmla="*/ 399257 w 308"/>
                            <a:gd name="T29" fmla="*/ 558552 h 256"/>
                            <a:gd name="T30" fmla="*/ 440738 w 308"/>
                            <a:gd name="T31" fmla="*/ 393055 h 256"/>
                            <a:gd name="T32" fmla="*/ 399257 w 308"/>
                            <a:gd name="T33" fmla="*/ 434430 h 256"/>
                            <a:gd name="T34" fmla="*/ 357775 w 308"/>
                            <a:gd name="T35" fmla="*/ 393055 h 256"/>
                            <a:gd name="T36" fmla="*/ 357775 w 308"/>
                            <a:gd name="T37" fmla="*/ 248245 h 256"/>
                            <a:gd name="T38" fmla="*/ 399257 w 308"/>
                            <a:gd name="T39" fmla="*/ 206871 h 256"/>
                            <a:gd name="T40" fmla="*/ 440738 w 308"/>
                            <a:gd name="T41" fmla="*/ 248245 h 256"/>
                            <a:gd name="T42" fmla="*/ 440738 w 308"/>
                            <a:gd name="T43" fmla="*/ 393055 h 25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08"/>
                            <a:gd name="T67" fmla="*/ 0 h 256"/>
                            <a:gd name="T68" fmla="*/ 308 w 308"/>
                            <a:gd name="T69" fmla="*/ 256 h 25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08" h="256">
                              <a:moveTo>
                                <a:pt x="188" y="19"/>
                              </a:moveTo>
                              <a:cubicBezTo>
                                <a:pt x="180" y="7"/>
                                <a:pt x="168" y="0"/>
                                <a:pt x="154" y="0"/>
                              </a:cubicBezTo>
                              <a:cubicBezTo>
                                <a:pt x="140" y="0"/>
                                <a:pt x="128" y="7"/>
                                <a:pt x="120" y="19"/>
                              </a:cubicBezTo>
                              <a:cubicBezTo>
                                <a:pt x="8" y="195"/>
                                <a:pt x="8" y="195"/>
                                <a:pt x="8" y="195"/>
                              </a:cubicBezTo>
                              <a:cubicBezTo>
                                <a:pt x="0" y="207"/>
                                <a:pt x="0" y="222"/>
                                <a:pt x="7" y="235"/>
                              </a:cubicBezTo>
                              <a:cubicBezTo>
                                <a:pt x="14" y="248"/>
                                <a:pt x="27" y="256"/>
                                <a:pt x="42" y="256"/>
                              </a:cubicBezTo>
                              <a:cubicBezTo>
                                <a:pt x="266" y="256"/>
                                <a:pt x="266" y="256"/>
                                <a:pt x="266" y="256"/>
                              </a:cubicBezTo>
                              <a:cubicBezTo>
                                <a:pt x="281" y="256"/>
                                <a:pt x="294" y="248"/>
                                <a:pt x="301" y="235"/>
                              </a:cubicBezTo>
                              <a:cubicBezTo>
                                <a:pt x="308" y="222"/>
                                <a:pt x="308" y="207"/>
                                <a:pt x="300" y="195"/>
                              </a:cubicBezTo>
                              <a:lnTo>
                                <a:pt x="188" y="19"/>
                              </a:lnTo>
                              <a:close/>
                              <a:moveTo>
                                <a:pt x="154" y="216"/>
                              </a:moveTo>
                              <a:cubicBezTo>
                                <a:pt x="145" y="216"/>
                                <a:pt x="138" y="209"/>
                                <a:pt x="138" y="200"/>
                              </a:cubicBezTo>
                              <a:cubicBezTo>
                                <a:pt x="138" y="191"/>
                                <a:pt x="145" y="184"/>
                                <a:pt x="154" y="184"/>
                              </a:cubicBezTo>
                              <a:cubicBezTo>
                                <a:pt x="163" y="184"/>
                                <a:pt x="170" y="191"/>
                                <a:pt x="170" y="200"/>
                              </a:cubicBezTo>
                              <a:cubicBezTo>
                                <a:pt x="170" y="209"/>
                                <a:pt x="163" y="216"/>
                                <a:pt x="154" y="216"/>
                              </a:cubicBezTo>
                              <a:close/>
                              <a:moveTo>
                                <a:pt x="170" y="152"/>
                              </a:moveTo>
                              <a:cubicBezTo>
                                <a:pt x="170" y="161"/>
                                <a:pt x="163" y="168"/>
                                <a:pt x="154" y="168"/>
                              </a:cubicBezTo>
                              <a:cubicBezTo>
                                <a:pt x="145" y="168"/>
                                <a:pt x="138" y="161"/>
                                <a:pt x="138" y="152"/>
                              </a:cubicBezTo>
                              <a:cubicBezTo>
                                <a:pt x="138" y="96"/>
                                <a:pt x="138" y="96"/>
                                <a:pt x="138" y="96"/>
                              </a:cubicBezTo>
                              <a:cubicBezTo>
                                <a:pt x="138" y="87"/>
                                <a:pt x="145" y="80"/>
                                <a:pt x="154" y="80"/>
                              </a:cubicBezTo>
                              <a:cubicBezTo>
                                <a:pt x="163" y="80"/>
                                <a:pt x="170" y="87"/>
                                <a:pt x="170" y="96"/>
                              </a:cubicBezTo>
                              <a:lnTo>
                                <a:pt x="170" y="152"/>
                              </a:lnTo>
                              <a:close/>
                            </a:path>
                          </a:pathLst>
                        </a:custGeom>
                        <a:solidFill>
                          <a:srgbClr val="FFFFFF"/>
                        </a:solidFill>
                        <a:ln>
                          <a:noFill/>
                        </a:ln>
                        <a:extLst>
                          <a:ext uri="{91240B29-F687-4F45-9708-019B960494DF}">
                            <a14:hiddenLine xmlns:a14="http://schemas.microsoft.com/office/drawing/2010/main" w="9525">
                              <a:solidFill>
                                <a:srgbClr val="000000"/>
                              </a:solidFill>
                              <a:bevel/>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sz="1351" b="1" i="1" dirty="0">
                            <a:solidFill>
                              <a:srgbClr val="000000"/>
                            </a:solidFill>
                            <a:latin typeface="Calibri" panose="020F0502020204030204" pitchFamily="34" charset="0"/>
                            <a:sym typeface="Calibri" panose="020F0502020204030204" pitchFamily="34" charset="0"/>
                          </a:endParaRPr>
                        </a:p>
                      </p:txBody>
                    </p:sp>
                  </p:grpSp>
                  <p:grpSp>
                    <p:nvGrpSpPr>
                      <p:cNvPr id="90" name="组合 107">
                        <a:extLst>
                          <a:ext uri="{FF2B5EF4-FFF2-40B4-BE49-F238E27FC236}">
                            <a16:creationId xmlns:a16="http://schemas.microsoft.com/office/drawing/2014/main" id="{B8183FA7-1495-0E46-AACA-7BD32307BBBA}"/>
                          </a:ext>
                        </a:extLst>
                      </p:cNvPr>
                      <p:cNvGrpSpPr>
                        <a:grpSpLocks/>
                      </p:cNvGrpSpPr>
                      <p:nvPr/>
                    </p:nvGrpSpPr>
                    <p:grpSpPr bwMode="auto">
                      <a:xfrm>
                        <a:off x="4114225" y="164203"/>
                        <a:ext cx="596943" cy="643800"/>
                        <a:chOff x="0" y="0"/>
                        <a:chExt cx="1368425" cy="1368425"/>
                      </a:xfrm>
                    </p:grpSpPr>
                    <p:sp>
                      <p:nvSpPr>
                        <p:cNvPr id="91" name="Freeform 7">
                          <a:extLst>
                            <a:ext uri="{FF2B5EF4-FFF2-40B4-BE49-F238E27FC236}">
                              <a16:creationId xmlns:a16="http://schemas.microsoft.com/office/drawing/2014/main" id="{AD7977E8-964D-5047-BDFC-DA3C72D6A2AB}"/>
                            </a:ext>
                          </a:extLst>
                        </p:cNvPr>
                        <p:cNvSpPr>
                          <a:spLocks noChangeArrowheads="1"/>
                        </p:cNvSpPr>
                        <p:nvPr/>
                      </p:nvSpPr>
                      <p:spPr bwMode="auto">
                        <a:xfrm flipH="1">
                          <a:off x="0" y="0"/>
                          <a:ext cx="1368425" cy="1368425"/>
                        </a:xfrm>
                        <a:custGeom>
                          <a:avLst/>
                          <a:gdLst>
                            <a:gd name="T0" fmla="*/ 1368425 w 528"/>
                            <a:gd name="T1" fmla="*/ 1264756 h 528"/>
                            <a:gd name="T2" fmla="*/ 1264756 w 528"/>
                            <a:gd name="T3" fmla="*/ 1368425 h 528"/>
                            <a:gd name="T4" fmla="*/ 103669 w 528"/>
                            <a:gd name="T5" fmla="*/ 1368425 h 528"/>
                            <a:gd name="T6" fmla="*/ 0 w 528"/>
                            <a:gd name="T7" fmla="*/ 1264756 h 528"/>
                            <a:gd name="T8" fmla="*/ 0 w 528"/>
                            <a:gd name="T9" fmla="*/ 103669 h 528"/>
                            <a:gd name="T10" fmla="*/ 103669 w 528"/>
                            <a:gd name="T11" fmla="*/ 0 h 528"/>
                            <a:gd name="T12" fmla="*/ 1264756 w 528"/>
                            <a:gd name="T13" fmla="*/ 0 h 528"/>
                            <a:gd name="T14" fmla="*/ 1368425 w 528"/>
                            <a:gd name="T15" fmla="*/ 103669 h 528"/>
                            <a:gd name="T16" fmla="*/ 1368425 w 528"/>
                            <a:gd name="T17" fmla="*/ 1264756 h 5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8"/>
                            <a:gd name="T28" fmla="*/ 0 h 528"/>
                            <a:gd name="T29" fmla="*/ 528 w 528"/>
                            <a:gd name="T30" fmla="*/ 528 h 5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8" h="528">
                              <a:moveTo>
                                <a:pt x="528" y="488"/>
                              </a:moveTo>
                              <a:cubicBezTo>
                                <a:pt x="528" y="510"/>
                                <a:pt x="510" y="528"/>
                                <a:pt x="488" y="528"/>
                              </a:cubicBezTo>
                              <a:cubicBezTo>
                                <a:pt x="40" y="528"/>
                                <a:pt x="40" y="528"/>
                                <a:pt x="40" y="528"/>
                              </a:cubicBezTo>
                              <a:cubicBezTo>
                                <a:pt x="18" y="528"/>
                                <a:pt x="0" y="510"/>
                                <a:pt x="0" y="488"/>
                              </a:cubicBezTo>
                              <a:cubicBezTo>
                                <a:pt x="0" y="40"/>
                                <a:pt x="0" y="40"/>
                                <a:pt x="0" y="40"/>
                              </a:cubicBezTo>
                              <a:cubicBezTo>
                                <a:pt x="0" y="18"/>
                                <a:pt x="18" y="0"/>
                                <a:pt x="40" y="0"/>
                              </a:cubicBezTo>
                              <a:cubicBezTo>
                                <a:pt x="488" y="0"/>
                                <a:pt x="488" y="0"/>
                                <a:pt x="488" y="0"/>
                              </a:cubicBezTo>
                              <a:cubicBezTo>
                                <a:pt x="510" y="0"/>
                                <a:pt x="528" y="18"/>
                                <a:pt x="528" y="40"/>
                              </a:cubicBezTo>
                              <a:cubicBezTo>
                                <a:pt x="528" y="488"/>
                                <a:pt x="528" y="488"/>
                                <a:pt x="528" y="488"/>
                              </a:cubicBezTo>
                            </a:path>
                          </a:pathLst>
                        </a:custGeom>
                        <a:solidFill>
                          <a:srgbClr val="03ADAE"/>
                        </a:solidFill>
                        <a:ln>
                          <a:noFill/>
                        </a:ln>
                        <a:extLst>
                          <a:ext uri="{91240B29-F687-4F45-9708-019B960494DF}">
                            <a14:hiddenLine xmlns:a14="http://schemas.microsoft.com/office/drawing/2010/main" w="9525">
                              <a:solidFill>
                                <a:srgbClr val="000000"/>
                              </a:solidFill>
                              <a:bevel/>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sz="1351" b="1" i="1">
                            <a:solidFill>
                              <a:srgbClr val="000000"/>
                            </a:solidFill>
                            <a:latin typeface="Calibri" panose="020F0502020204030204" pitchFamily="34" charset="0"/>
                            <a:sym typeface="Calibri" panose="020F0502020204030204" pitchFamily="34" charset="0"/>
                          </a:endParaRPr>
                        </a:p>
                      </p:txBody>
                    </p:sp>
                    <p:sp>
                      <p:nvSpPr>
                        <p:cNvPr id="92" name="Freeform 8">
                          <a:extLst>
                            <a:ext uri="{FF2B5EF4-FFF2-40B4-BE49-F238E27FC236}">
                              <a16:creationId xmlns:a16="http://schemas.microsoft.com/office/drawing/2014/main" id="{B01A924C-A730-194A-9D61-F23EE74F7489}"/>
                            </a:ext>
                          </a:extLst>
                        </p:cNvPr>
                        <p:cNvSpPr>
                          <a:spLocks noChangeArrowheads="1"/>
                        </p:cNvSpPr>
                        <p:nvPr/>
                      </p:nvSpPr>
                      <p:spPr bwMode="auto">
                        <a:xfrm flipH="1">
                          <a:off x="339725" y="508000"/>
                          <a:ext cx="1028700" cy="860425"/>
                        </a:xfrm>
                        <a:custGeom>
                          <a:avLst/>
                          <a:gdLst>
                            <a:gd name="T0" fmla="*/ 489734 w 397"/>
                            <a:gd name="T1" fmla="*/ 0 h 332"/>
                            <a:gd name="T2" fmla="*/ 0 w 397"/>
                            <a:gd name="T3" fmla="*/ 489820 h 332"/>
                            <a:gd name="T4" fmla="*/ 0 w 397"/>
                            <a:gd name="T5" fmla="*/ 756759 h 332"/>
                            <a:gd name="T6" fmla="*/ 103647 w 397"/>
                            <a:gd name="T7" fmla="*/ 860425 h 332"/>
                            <a:gd name="T8" fmla="*/ 557105 w 397"/>
                            <a:gd name="T9" fmla="*/ 860425 h 332"/>
                            <a:gd name="T10" fmla="*/ 1028700 w 397"/>
                            <a:gd name="T11" fmla="*/ 391338 h 332"/>
                            <a:gd name="T12" fmla="*/ 489734 w 397"/>
                            <a:gd name="T13" fmla="*/ 0 h 332"/>
                            <a:gd name="T14" fmla="*/ 0 60000 65536"/>
                            <a:gd name="T15" fmla="*/ 0 60000 65536"/>
                            <a:gd name="T16" fmla="*/ 0 60000 65536"/>
                            <a:gd name="T17" fmla="*/ 0 60000 65536"/>
                            <a:gd name="T18" fmla="*/ 0 60000 65536"/>
                            <a:gd name="T19" fmla="*/ 0 60000 65536"/>
                            <a:gd name="T20" fmla="*/ 0 60000 65536"/>
                            <a:gd name="T21" fmla="*/ 0 w 397"/>
                            <a:gd name="T22" fmla="*/ 0 h 332"/>
                            <a:gd name="T23" fmla="*/ 397 w 397"/>
                            <a:gd name="T24" fmla="*/ 332 h 3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7" h="332">
                              <a:moveTo>
                                <a:pt x="189" y="0"/>
                              </a:moveTo>
                              <a:cubicBezTo>
                                <a:pt x="0" y="189"/>
                                <a:pt x="0" y="189"/>
                                <a:pt x="0" y="189"/>
                              </a:cubicBezTo>
                              <a:cubicBezTo>
                                <a:pt x="0" y="292"/>
                                <a:pt x="0" y="292"/>
                                <a:pt x="0" y="292"/>
                              </a:cubicBezTo>
                              <a:cubicBezTo>
                                <a:pt x="0" y="314"/>
                                <a:pt x="18" y="332"/>
                                <a:pt x="40" y="332"/>
                              </a:cubicBezTo>
                              <a:cubicBezTo>
                                <a:pt x="215" y="332"/>
                                <a:pt x="215" y="332"/>
                                <a:pt x="215" y="332"/>
                              </a:cubicBezTo>
                              <a:cubicBezTo>
                                <a:pt x="397" y="151"/>
                                <a:pt x="397" y="151"/>
                                <a:pt x="397" y="151"/>
                              </a:cubicBezTo>
                              <a:cubicBezTo>
                                <a:pt x="189" y="0"/>
                                <a:pt x="189" y="0"/>
                                <a:pt x="189" y="0"/>
                              </a:cubicBezTo>
                            </a:path>
                          </a:pathLst>
                        </a:custGeom>
                        <a:solidFill>
                          <a:srgbClr val="03857E"/>
                        </a:solidFill>
                        <a:ln>
                          <a:noFill/>
                        </a:ln>
                        <a:extLst>
                          <a:ext uri="{91240B29-F687-4F45-9708-019B960494DF}">
                            <a14:hiddenLine xmlns:a14="http://schemas.microsoft.com/office/drawing/2010/main" w="9525">
                              <a:solidFill>
                                <a:srgbClr val="000000"/>
                              </a:solidFill>
                              <a:bevel/>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sz="1351" b="1" i="1">
                            <a:solidFill>
                              <a:srgbClr val="000000"/>
                            </a:solidFill>
                            <a:latin typeface="Calibri" panose="020F0502020204030204" pitchFamily="34" charset="0"/>
                            <a:sym typeface="Calibri" panose="020F0502020204030204" pitchFamily="34" charset="0"/>
                          </a:endParaRPr>
                        </a:p>
                      </p:txBody>
                    </p:sp>
                    <p:sp>
                      <p:nvSpPr>
                        <p:cNvPr id="93" name="Freeform 9">
                          <a:extLst>
                            <a:ext uri="{FF2B5EF4-FFF2-40B4-BE49-F238E27FC236}">
                              <a16:creationId xmlns:a16="http://schemas.microsoft.com/office/drawing/2014/main" id="{404D8DF4-6B55-174A-85F9-F729701CB936}"/>
                            </a:ext>
                          </a:extLst>
                        </p:cNvPr>
                        <p:cNvSpPr>
                          <a:spLocks noChangeArrowheads="1"/>
                        </p:cNvSpPr>
                        <p:nvPr/>
                      </p:nvSpPr>
                      <p:spPr bwMode="auto">
                        <a:xfrm flipH="1">
                          <a:off x="290512" y="434975"/>
                          <a:ext cx="828675" cy="519113"/>
                        </a:xfrm>
                        <a:custGeom>
                          <a:avLst/>
                          <a:gdLst>
                            <a:gd name="T0" fmla="*/ 678478 w 320"/>
                            <a:gd name="T1" fmla="*/ 181690 h 200"/>
                            <a:gd name="T2" fmla="*/ 422106 w 320"/>
                            <a:gd name="T3" fmla="*/ 0 h 200"/>
                            <a:gd name="T4" fmla="*/ 163145 w 320"/>
                            <a:gd name="T5" fmla="*/ 243983 h 200"/>
                            <a:gd name="T6" fmla="*/ 139839 w 320"/>
                            <a:gd name="T7" fmla="*/ 241388 h 200"/>
                            <a:gd name="T8" fmla="*/ 0 w 320"/>
                            <a:gd name="T9" fmla="*/ 378953 h 200"/>
                            <a:gd name="T10" fmla="*/ 111353 w 320"/>
                            <a:gd name="T11" fmla="*/ 519113 h 200"/>
                            <a:gd name="T12" fmla="*/ 649992 w 320"/>
                            <a:gd name="T13" fmla="*/ 519113 h 200"/>
                            <a:gd name="T14" fmla="*/ 828675 w 320"/>
                            <a:gd name="T15" fmla="*/ 347806 h 200"/>
                            <a:gd name="T16" fmla="*/ 678478 w 320"/>
                            <a:gd name="T17" fmla="*/ 181690 h 2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0"/>
                            <a:gd name="T28" fmla="*/ 0 h 200"/>
                            <a:gd name="T29" fmla="*/ 320 w 320"/>
                            <a:gd name="T30" fmla="*/ 200 h 2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0" h="200">
                              <a:moveTo>
                                <a:pt x="262" y="70"/>
                              </a:moveTo>
                              <a:cubicBezTo>
                                <a:pt x="249" y="29"/>
                                <a:pt x="209" y="0"/>
                                <a:pt x="163" y="0"/>
                              </a:cubicBezTo>
                              <a:cubicBezTo>
                                <a:pt x="108" y="0"/>
                                <a:pt x="66" y="41"/>
                                <a:pt x="63" y="94"/>
                              </a:cubicBezTo>
                              <a:cubicBezTo>
                                <a:pt x="60" y="94"/>
                                <a:pt x="57" y="93"/>
                                <a:pt x="54" y="93"/>
                              </a:cubicBezTo>
                              <a:cubicBezTo>
                                <a:pt x="24" y="93"/>
                                <a:pt x="0" y="117"/>
                                <a:pt x="0" y="146"/>
                              </a:cubicBezTo>
                              <a:cubicBezTo>
                                <a:pt x="0" y="171"/>
                                <a:pt x="19" y="195"/>
                                <a:pt x="43" y="200"/>
                              </a:cubicBezTo>
                              <a:cubicBezTo>
                                <a:pt x="251" y="200"/>
                                <a:pt x="251" y="200"/>
                                <a:pt x="251" y="200"/>
                              </a:cubicBezTo>
                              <a:cubicBezTo>
                                <a:pt x="287" y="200"/>
                                <a:pt x="320" y="170"/>
                                <a:pt x="320" y="134"/>
                              </a:cubicBezTo>
                              <a:cubicBezTo>
                                <a:pt x="320" y="101"/>
                                <a:pt x="295" y="74"/>
                                <a:pt x="262" y="70"/>
                              </a:cubicBezTo>
                              <a:close/>
                            </a:path>
                          </a:pathLst>
                        </a:custGeom>
                        <a:solidFill>
                          <a:srgbClr val="FFFFFF"/>
                        </a:solidFill>
                        <a:ln>
                          <a:noFill/>
                        </a:ln>
                        <a:extLst>
                          <a:ext uri="{91240B29-F687-4F45-9708-019B960494DF}">
                            <a14:hiddenLine xmlns:a14="http://schemas.microsoft.com/office/drawing/2010/main" w="9525">
                              <a:solidFill>
                                <a:srgbClr val="000000"/>
                              </a:solidFill>
                              <a:bevel/>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sz="1351" b="1" i="1">
                            <a:solidFill>
                              <a:srgbClr val="000000"/>
                            </a:solidFill>
                            <a:latin typeface="Calibri" panose="020F0502020204030204" pitchFamily="34" charset="0"/>
                            <a:sym typeface="Calibri" panose="020F0502020204030204" pitchFamily="34" charset="0"/>
                          </a:endParaRPr>
                        </a:p>
                      </p:txBody>
                    </p:sp>
                  </p:grpSp>
                </p:grpSp>
                <p:sp>
                  <p:nvSpPr>
                    <p:cNvPr id="95" name="任意多边形 57">
                      <a:extLst>
                        <a:ext uri="{FF2B5EF4-FFF2-40B4-BE49-F238E27FC236}">
                          <a16:creationId xmlns:a16="http://schemas.microsoft.com/office/drawing/2014/main" id="{1FD57136-1F83-8843-A398-45683A04020B}"/>
                        </a:ext>
                      </a:extLst>
                    </p:cNvPr>
                    <p:cNvSpPr>
                      <a:spLocks noChangeArrowheads="1"/>
                    </p:cNvSpPr>
                    <p:nvPr/>
                  </p:nvSpPr>
                  <p:spPr bwMode="auto">
                    <a:xfrm flipV="1">
                      <a:off x="3846333" y="3428720"/>
                      <a:ext cx="626511" cy="61268"/>
                    </a:xfrm>
                    <a:custGeom>
                      <a:avLst/>
                      <a:gdLst>
                        <a:gd name="T0" fmla="*/ 0 w 361950"/>
                        <a:gd name="T1" fmla="*/ 0 h 45720"/>
                        <a:gd name="T2" fmla="*/ 361950 w 361950"/>
                        <a:gd name="T3" fmla="*/ 0 h 45720"/>
                        <a:gd name="T4" fmla="*/ 0 60000 65536"/>
                        <a:gd name="T5" fmla="*/ 0 60000 65536"/>
                        <a:gd name="T6" fmla="*/ 0 w 361950"/>
                        <a:gd name="T7" fmla="*/ 0 h 45720"/>
                        <a:gd name="T8" fmla="*/ 361950 w 361950"/>
                        <a:gd name="T9" fmla="*/ 45720 h 45720"/>
                      </a:gdLst>
                      <a:ahLst/>
                      <a:cxnLst>
                        <a:cxn ang="T4">
                          <a:pos x="T0" y="T1"/>
                        </a:cxn>
                        <a:cxn ang="T5">
                          <a:pos x="T2" y="T3"/>
                        </a:cxn>
                      </a:cxnLst>
                      <a:rect l="T6" t="T7" r="T8" b="T9"/>
                      <a:pathLst>
                        <a:path w="361950" h="45720">
                          <a:moveTo>
                            <a:pt x="0" y="0"/>
                          </a:moveTo>
                          <a:lnTo>
                            <a:pt x="361950" y="0"/>
                          </a:lnTo>
                        </a:path>
                      </a:pathLst>
                    </a:custGeom>
                    <a:noFill/>
                    <a:ln w="19050" cap="flat" cmpd="sng">
                      <a:solidFill>
                        <a:schemeClr val="tx2">
                          <a:lumMod val="60000"/>
                          <a:lumOff val="40000"/>
                        </a:schemeClr>
                      </a:solidFill>
                      <a:prstDash val="sysDash"/>
                      <a:bevel/>
                      <a:headEnd/>
                      <a:tailEnd/>
                    </a:ln>
                    <a:extLst>
                      <a:ext uri="{909E8E84-426E-40DD-AFC4-6F175D3DCCD1}">
                        <a14:hiddenFill xmlns:a14="http://schemas.microsoft.com/office/drawing/2010/main">
                          <a:solidFill>
                            <a:srgbClr val="FFFFFF"/>
                          </a:solidFill>
                        </a14:hiddenFill>
                      </a:ext>
                    </a:extLst>
                  </p:spPr>
                  <p:txBody>
                    <a:bodyPr anchor="ctr"/>
                    <a:lstStyle/>
                    <a:p>
                      <a:pPr algn="ctr"/>
                      <a:endParaRPr lang="en-US" altLang="en-US" sz="1800">
                        <a:solidFill>
                          <a:srgbClr val="FFFFFF"/>
                        </a:solidFill>
                        <a:latin typeface="宋体" panose="02010600030101010101" pitchFamily="2" charset="-122"/>
                        <a:sym typeface="宋体" panose="02010600030101010101" pitchFamily="2" charset="-122"/>
                      </a:endParaRPr>
                    </a:p>
                  </p:txBody>
                </p:sp>
                <p:sp>
                  <p:nvSpPr>
                    <p:cNvPr id="96" name="TextBox 50">
                      <a:extLst>
                        <a:ext uri="{FF2B5EF4-FFF2-40B4-BE49-F238E27FC236}">
                          <a16:creationId xmlns:a16="http://schemas.microsoft.com/office/drawing/2014/main" id="{8428FE44-94D4-0A42-9167-88EA2C4F87BC}"/>
                        </a:ext>
                      </a:extLst>
                    </p:cNvPr>
                    <p:cNvSpPr>
                      <a:spLocks noChangeArrowheads="1"/>
                    </p:cNvSpPr>
                    <p:nvPr/>
                  </p:nvSpPr>
                  <p:spPr bwMode="auto">
                    <a:xfrm>
                      <a:off x="1464622" y="3279706"/>
                      <a:ext cx="2287379" cy="451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1600" dirty="0">
                          <a:solidFill>
                            <a:schemeClr val="tx2">
                              <a:lumMod val="60000"/>
                              <a:lumOff val="40000"/>
                            </a:schemeClr>
                          </a:solidFill>
                          <a:latin typeface="微软雅黑" panose="020B0503020204020204" pitchFamily="34" charset="-122"/>
                          <a:ea typeface="微软雅黑" panose="020B0503020204020204" pitchFamily="34" charset="-122"/>
                        </a:rPr>
                        <a:t>Transportations</a:t>
                      </a:r>
                      <a:endParaRPr lang="en-US" altLang="en-US" sz="1600" dirty="0">
                        <a:solidFill>
                          <a:schemeClr val="tx2">
                            <a:lumMod val="60000"/>
                            <a:lumOff val="40000"/>
                          </a:schemeClr>
                        </a:solidFill>
                        <a:latin typeface="微软雅黑" panose="020B0503020204020204" pitchFamily="34" charset="-122"/>
                        <a:ea typeface="微软雅黑" panose="020B0503020204020204" pitchFamily="34" charset="-122"/>
                      </a:endParaRPr>
                    </a:p>
                  </p:txBody>
                </p:sp>
              </p:grpSp>
              <p:grpSp>
                <p:nvGrpSpPr>
                  <p:cNvPr id="108" name="Group 107">
                    <a:extLst>
                      <a:ext uri="{FF2B5EF4-FFF2-40B4-BE49-F238E27FC236}">
                        <a16:creationId xmlns:a16="http://schemas.microsoft.com/office/drawing/2014/main" id="{817F0727-EB83-8648-8BCA-583DCF575E50}"/>
                      </a:ext>
                    </a:extLst>
                  </p:cNvPr>
                  <p:cNvGrpSpPr/>
                  <p:nvPr/>
                </p:nvGrpSpPr>
                <p:grpSpPr>
                  <a:xfrm>
                    <a:off x="1135840" y="3634903"/>
                    <a:ext cx="536388" cy="501983"/>
                    <a:chOff x="722689" y="3172224"/>
                    <a:chExt cx="813313" cy="818443"/>
                  </a:xfrm>
                </p:grpSpPr>
                <p:sp>
                  <p:nvSpPr>
                    <p:cNvPr id="109" name="Rounded Rectangle 108">
                      <a:extLst>
                        <a:ext uri="{FF2B5EF4-FFF2-40B4-BE49-F238E27FC236}">
                          <a16:creationId xmlns:a16="http://schemas.microsoft.com/office/drawing/2014/main" id="{0280597B-063D-1C4C-B212-BB30AD7B3EF3}"/>
                        </a:ext>
                      </a:extLst>
                    </p:cNvPr>
                    <p:cNvSpPr/>
                    <p:nvPr/>
                  </p:nvSpPr>
                  <p:spPr bwMode="auto">
                    <a:xfrm>
                      <a:off x="722689" y="3172224"/>
                      <a:ext cx="813313" cy="818443"/>
                    </a:xfrm>
                    <a:prstGeom prst="roundRect">
                      <a:avLst/>
                    </a:prstGeom>
                    <a:solidFill>
                      <a:schemeClr val="tx2">
                        <a:lumMod val="60000"/>
                        <a:lumOff val="40000"/>
                      </a:schemeClr>
                    </a:solidFill>
                    <a:ln w="9525" cap="flat" cmpd="sng" algn="ctr">
                      <a:noFill/>
                      <a:prstDash val="solid"/>
                      <a:round/>
                      <a:headEnd type="none" w="med" len="med"/>
                      <a:tailEnd type="none" w="med" len="med"/>
                    </a:ln>
                    <a:effectLst/>
                  </p:spPr>
                  <p:txBody>
                    <a:bodyPr vert="horz" wrap="square" lIns="68580" tIns="34291" rIns="68580" bIns="34291" numCol="1" rtlCol="0" anchor="t" anchorCtr="0" compatLnSpc="1">
                      <a:prstTxWarp prst="textNoShape">
                        <a:avLst/>
                      </a:prstTxWarp>
                    </a:bodyPr>
                    <a:lstStyle/>
                    <a:p>
                      <a:pPr defTabSz="685799" eaLnBrk="0" hangingPunct="0"/>
                      <a:endParaRPr lang="en-US" sz="1351">
                        <a:solidFill>
                          <a:schemeClr val="tx2">
                            <a:lumMod val="60000"/>
                            <a:lumOff val="40000"/>
                          </a:schemeClr>
                        </a:solidFill>
                        <a:latin typeface="Calibri" panose="020F0502020204030204" pitchFamily="34" charset="0"/>
                        <a:ea typeface="宋体" panose="02010600030101010101" pitchFamily="2" charset="-122"/>
                      </a:endParaRPr>
                    </a:p>
                  </p:txBody>
                </p:sp>
                <p:sp>
                  <p:nvSpPr>
                    <p:cNvPr id="110" name="Freeform 63">
                      <a:extLst>
                        <a:ext uri="{FF2B5EF4-FFF2-40B4-BE49-F238E27FC236}">
                          <a16:creationId xmlns:a16="http://schemas.microsoft.com/office/drawing/2014/main" id="{DF50661F-B584-6948-B005-D990E864B558}"/>
                        </a:ext>
                      </a:extLst>
                    </p:cNvPr>
                    <p:cNvSpPr>
                      <a:spLocks noChangeArrowheads="1"/>
                    </p:cNvSpPr>
                    <p:nvPr/>
                  </p:nvSpPr>
                  <p:spPr bwMode="auto">
                    <a:xfrm flipH="1">
                      <a:off x="953043" y="3348511"/>
                      <a:ext cx="572482" cy="626784"/>
                    </a:xfrm>
                    <a:custGeom>
                      <a:avLst/>
                      <a:gdLst>
                        <a:gd name="T0" fmla="*/ 624518 w 408"/>
                        <a:gd name="T1" fmla="*/ 0 h 401"/>
                        <a:gd name="T2" fmla="*/ 0 w 408"/>
                        <a:gd name="T3" fmla="*/ 623971 h 401"/>
                        <a:gd name="T4" fmla="*/ 0 w 408"/>
                        <a:gd name="T5" fmla="*/ 934661 h 401"/>
                        <a:gd name="T6" fmla="*/ 103654 w 408"/>
                        <a:gd name="T7" fmla="*/ 1038225 h 401"/>
                        <a:gd name="T8" fmla="*/ 621926 w 408"/>
                        <a:gd name="T9" fmla="*/ 1038225 h 401"/>
                        <a:gd name="T10" fmla="*/ 1057275 w 408"/>
                        <a:gd name="T11" fmla="*/ 605847 h 401"/>
                        <a:gd name="T12" fmla="*/ 624518 w 408"/>
                        <a:gd name="T13" fmla="*/ 0 h 401"/>
                        <a:gd name="T14" fmla="*/ 0 60000 65536"/>
                        <a:gd name="T15" fmla="*/ 0 60000 65536"/>
                        <a:gd name="T16" fmla="*/ 0 60000 65536"/>
                        <a:gd name="T17" fmla="*/ 0 60000 65536"/>
                        <a:gd name="T18" fmla="*/ 0 60000 65536"/>
                        <a:gd name="T19" fmla="*/ 0 60000 65536"/>
                        <a:gd name="T20" fmla="*/ 0 60000 65536"/>
                        <a:gd name="T21" fmla="*/ 0 w 408"/>
                        <a:gd name="T22" fmla="*/ 0 h 401"/>
                        <a:gd name="T23" fmla="*/ 408 w 408"/>
                        <a:gd name="T24" fmla="*/ 401 h 40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8" h="401">
                          <a:moveTo>
                            <a:pt x="241" y="0"/>
                          </a:moveTo>
                          <a:cubicBezTo>
                            <a:pt x="0" y="241"/>
                            <a:pt x="0" y="241"/>
                            <a:pt x="0" y="241"/>
                          </a:cubicBezTo>
                          <a:cubicBezTo>
                            <a:pt x="0" y="361"/>
                            <a:pt x="0" y="361"/>
                            <a:pt x="0" y="361"/>
                          </a:cubicBezTo>
                          <a:cubicBezTo>
                            <a:pt x="0" y="383"/>
                            <a:pt x="18" y="401"/>
                            <a:pt x="40" y="401"/>
                          </a:cubicBezTo>
                          <a:cubicBezTo>
                            <a:pt x="240" y="401"/>
                            <a:pt x="240" y="401"/>
                            <a:pt x="240" y="401"/>
                          </a:cubicBezTo>
                          <a:cubicBezTo>
                            <a:pt x="408" y="234"/>
                            <a:pt x="408" y="234"/>
                            <a:pt x="408" y="234"/>
                          </a:cubicBezTo>
                          <a:cubicBezTo>
                            <a:pt x="241" y="0"/>
                            <a:pt x="241" y="0"/>
                            <a:pt x="241" y="0"/>
                          </a:cubicBezTo>
                        </a:path>
                      </a:pathLst>
                    </a:custGeom>
                    <a:solidFill>
                      <a:schemeClr val="tx2">
                        <a:lumMod val="75000"/>
                      </a:schemeClr>
                    </a:solidFill>
                    <a:ln>
                      <a:noFill/>
                    </a:ln>
                    <a:extLst>
                      <a:ext uri="{91240B29-F687-4F45-9708-019B960494DF}">
                        <a14:hiddenLine xmlns:a14="http://schemas.microsoft.com/office/drawing/2010/main" w="9525">
                          <a:solidFill>
                            <a:srgbClr val="000000"/>
                          </a:solidFill>
                          <a:bevel/>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sz="1351" b="1" i="1" dirty="0">
                        <a:solidFill>
                          <a:srgbClr val="000000"/>
                        </a:solidFill>
                        <a:latin typeface="Calibri" panose="020F0502020204030204" pitchFamily="34" charset="0"/>
                        <a:sym typeface="Calibri" panose="020F0502020204030204" pitchFamily="34" charset="0"/>
                      </a:endParaRPr>
                    </a:p>
                  </p:txBody>
                </p:sp>
                <p:sp>
                  <p:nvSpPr>
                    <p:cNvPr id="111" name="任意多边形 87">
                      <a:extLst>
                        <a:ext uri="{FF2B5EF4-FFF2-40B4-BE49-F238E27FC236}">
                          <a16:creationId xmlns:a16="http://schemas.microsoft.com/office/drawing/2014/main" id="{3CDAE29A-C696-EB4B-9F96-5C39F13CD17F}"/>
                        </a:ext>
                      </a:extLst>
                    </p:cNvPr>
                    <p:cNvSpPr>
                      <a:spLocks noChangeArrowheads="1"/>
                    </p:cNvSpPr>
                    <p:nvPr/>
                  </p:nvSpPr>
                  <p:spPr bwMode="auto">
                    <a:xfrm rot="19048464">
                      <a:off x="855070" y="3266313"/>
                      <a:ext cx="542255" cy="602715"/>
                    </a:xfrm>
                    <a:custGeom>
                      <a:avLst/>
                      <a:gdLst>
                        <a:gd name="T0" fmla="*/ 245192 w 1412563"/>
                        <a:gd name="T1" fmla="*/ 4873 h 1458403"/>
                        <a:gd name="T2" fmla="*/ 355713 w 1412563"/>
                        <a:gd name="T3" fmla="*/ 36523 h 1458403"/>
                        <a:gd name="T4" fmla="*/ 361796 w 1412563"/>
                        <a:gd name="T5" fmla="*/ 45274 h 1458403"/>
                        <a:gd name="T6" fmla="*/ 394202 w 1412563"/>
                        <a:gd name="T7" fmla="*/ 167228 h 1458403"/>
                        <a:gd name="T8" fmla="*/ 662077 w 1412563"/>
                        <a:gd name="T9" fmla="*/ 167228 h 1458403"/>
                        <a:gd name="T10" fmla="*/ 735891 w 1412563"/>
                        <a:gd name="T11" fmla="*/ 300061 h 1458403"/>
                        <a:gd name="T12" fmla="*/ 429500 w 1412563"/>
                        <a:gd name="T13" fmla="*/ 300061 h 1458403"/>
                        <a:gd name="T14" fmla="*/ 482181 w 1412563"/>
                        <a:gd name="T15" fmla="*/ 498315 h 1458403"/>
                        <a:gd name="T16" fmla="*/ 574538 w 1412563"/>
                        <a:gd name="T17" fmla="*/ 498315 h 1458403"/>
                        <a:gd name="T18" fmla="*/ 655911 w 1412563"/>
                        <a:gd name="T19" fmla="*/ 644753 h 1458403"/>
                        <a:gd name="T20" fmla="*/ 455830 w 1412563"/>
                        <a:gd name="T21" fmla="*/ 644753 h 1458403"/>
                        <a:gd name="T22" fmla="*/ 268771 w 1412563"/>
                        <a:gd name="T23" fmla="*/ 759772 h 1458403"/>
                        <a:gd name="T24" fmla="*/ 261387 w 1412563"/>
                        <a:gd name="T25" fmla="*/ 592407 h 1458403"/>
                        <a:gd name="T26" fmla="*/ 332791 w 1412563"/>
                        <a:gd name="T27" fmla="*/ 548502 h 1458403"/>
                        <a:gd name="T28" fmla="*/ 262833 w 1412563"/>
                        <a:gd name="T29" fmla="*/ 358725 h 1458403"/>
                        <a:gd name="T30" fmla="*/ 6698 w 1412563"/>
                        <a:gd name="T31" fmla="*/ 516218 h 1458403"/>
                        <a:gd name="T32" fmla="*/ 0 w 1412563"/>
                        <a:gd name="T33" fmla="*/ 364401 h 1458403"/>
                        <a:gd name="T34" fmla="*/ 215972 w 1412563"/>
                        <a:gd name="T35" fmla="*/ 231603 h 1458403"/>
                        <a:gd name="T36" fmla="*/ 173367 w 1412563"/>
                        <a:gd name="T37" fmla="*/ 116025 h 1458403"/>
                        <a:gd name="T38" fmla="*/ 173106 w 1412563"/>
                        <a:gd name="T39" fmla="*/ 114777 h 1458403"/>
                        <a:gd name="T40" fmla="*/ 245192 w 1412563"/>
                        <a:gd name="T41" fmla="*/ 4873 h 145840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12563"/>
                        <a:gd name="T64" fmla="*/ 0 h 1458403"/>
                        <a:gd name="T65" fmla="*/ 1412563 w 1412563"/>
                        <a:gd name="T66" fmla="*/ 1458403 h 145840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12563" h="1458403">
                          <a:moveTo>
                            <a:pt x="470653" y="9354"/>
                          </a:moveTo>
                          <a:cubicBezTo>
                            <a:pt x="549488" y="-15591"/>
                            <a:pt x="632294" y="10938"/>
                            <a:pt x="682800" y="70106"/>
                          </a:cubicBezTo>
                          <a:lnTo>
                            <a:pt x="694477" y="86905"/>
                          </a:lnTo>
                          <a:lnTo>
                            <a:pt x="756682" y="320998"/>
                          </a:lnTo>
                          <a:lnTo>
                            <a:pt x="1270875" y="320998"/>
                          </a:lnTo>
                          <a:lnTo>
                            <a:pt x="1412563" y="575975"/>
                          </a:lnTo>
                          <a:lnTo>
                            <a:pt x="824437" y="575975"/>
                          </a:lnTo>
                          <a:lnTo>
                            <a:pt x="925560" y="956529"/>
                          </a:lnTo>
                          <a:lnTo>
                            <a:pt x="1102841" y="956529"/>
                          </a:lnTo>
                          <a:lnTo>
                            <a:pt x="1259040" y="1237620"/>
                          </a:lnTo>
                          <a:lnTo>
                            <a:pt x="874979" y="1237620"/>
                          </a:lnTo>
                          <a:lnTo>
                            <a:pt x="515914" y="1458403"/>
                          </a:lnTo>
                          <a:lnTo>
                            <a:pt x="501740" y="1137141"/>
                          </a:lnTo>
                          <a:lnTo>
                            <a:pt x="638801" y="1052864"/>
                          </a:lnTo>
                          <a:lnTo>
                            <a:pt x="504515" y="688582"/>
                          </a:lnTo>
                          <a:lnTo>
                            <a:pt x="12857" y="990894"/>
                          </a:lnTo>
                          <a:lnTo>
                            <a:pt x="0" y="699478"/>
                          </a:lnTo>
                          <a:lnTo>
                            <a:pt x="414565" y="444569"/>
                          </a:lnTo>
                          <a:lnTo>
                            <a:pt x="332782" y="222714"/>
                          </a:lnTo>
                          <a:lnTo>
                            <a:pt x="332282" y="220317"/>
                          </a:lnTo>
                          <a:cubicBezTo>
                            <a:pt x="322587" y="127975"/>
                            <a:pt x="378680" y="38456"/>
                            <a:pt x="470653" y="9354"/>
                          </a:cubicBezTo>
                          <a:close/>
                        </a:path>
                      </a:pathLst>
                    </a:custGeom>
                    <a:solidFill>
                      <a:schemeClr val="bg1"/>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1351">
                        <a:solidFill>
                          <a:srgbClr val="FFFFFF"/>
                        </a:solidFill>
                      </a:endParaRPr>
                    </a:p>
                  </p:txBody>
                </p:sp>
              </p:grpSp>
            </p:grpSp>
            <p:grpSp>
              <p:nvGrpSpPr>
                <p:cNvPr id="113" name="组合 117">
                  <a:extLst>
                    <a:ext uri="{FF2B5EF4-FFF2-40B4-BE49-F238E27FC236}">
                      <a16:creationId xmlns:a16="http://schemas.microsoft.com/office/drawing/2014/main" id="{B8FCEBBA-6D08-FE4F-8653-E6F0BB08C8EB}"/>
                    </a:ext>
                  </a:extLst>
                </p:cNvPr>
                <p:cNvGrpSpPr>
                  <a:grpSpLocks/>
                </p:cNvGrpSpPr>
                <p:nvPr/>
              </p:nvGrpSpPr>
              <p:grpSpPr bwMode="auto">
                <a:xfrm>
                  <a:off x="8621050" y="1884774"/>
                  <a:ext cx="694077" cy="705371"/>
                  <a:chOff x="0" y="0"/>
                  <a:chExt cx="1368425" cy="1368425"/>
                </a:xfrm>
              </p:grpSpPr>
              <p:sp>
                <p:nvSpPr>
                  <p:cNvPr id="114" name="Freeform 52">
                    <a:extLst>
                      <a:ext uri="{FF2B5EF4-FFF2-40B4-BE49-F238E27FC236}">
                        <a16:creationId xmlns:a16="http://schemas.microsoft.com/office/drawing/2014/main" id="{627D24DE-9E16-0042-B4E9-68B721D907DC}"/>
                      </a:ext>
                    </a:extLst>
                  </p:cNvPr>
                  <p:cNvSpPr>
                    <a:spLocks noChangeArrowheads="1"/>
                  </p:cNvSpPr>
                  <p:nvPr/>
                </p:nvSpPr>
                <p:spPr bwMode="auto">
                  <a:xfrm flipH="1">
                    <a:off x="0" y="0"/>
                    <a:ext cx="1368425" cy="1368425"/>
                  </a:xfrm>
                  <a:custGeom>
                    <a:avLst/>
                    <a:gdLst>
                      <a:gd name="T0" fmla="*/ 1368425 w 528"/>
                      <a:gd name="T1" fmla="*/ 1264756 h 528"/>
                      <a:gd name="T2" fmla="*/ 1264756 w 528"/>
                      <a:gd name="T3" fmla="*/ 1368425 h 528"/>
                      <a:gd name="T4" fmla="*/ 103669 w 528"/>
                      <a:gd name="T5" fmla="*/ 1368425 h 528"/>
                      <a:gd name="T6" fmla="*/ 0 w 528"/>
                      <a:gd name="T7" fmla="*/ 1264756 h 528"/>
                      <a:gd name="T8" fmla="*/ 0 w 528"/>
                      <a:gd name="T9" fmla="*/ 103669 h 528"/>
                      <a:gd name="T10" fmla="*/ 103669 w 528"/>
                      <a:gd name="T11" fmla="*/ 0 h 528"/>
                      <a:gd name="T12" fmla="*/ 1264756 w 528"/>
                      <a:gd name="T13" fmla="*/ 0 h 528"/>
                      <a:gd name="T14" fmla="*/ 1368425 w 528"/>
                      <a:gd name="T15" fmla="*/ 103669 h 528"/>
                      <a:gd name="T16" fmla="*/ 1368425 w 528"/>
                      <a:gd name="T17" fmla="*/ 1264756 h 5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8"/>
                      <a:gd name="T28" fmla="*/ 0 h 528"/>
                      <a:gd name="T29" fmla="*/ 528 w 528"/>
                      <a:gd name="T30" fmla="*/ 528 h 5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8" h="528">
                        <a:moveTo>
                          <a:pt x="528" y="488"/>
                        </a:moveTo>
                        <a:cubicBezTo>
                          <a:pt x="528" y="510"/>
                          <a:pt x="510" y="528"/>
                          <a:pt x="488" y="528"/>
                        </a:cubicBezTo>
                        <a:cubicBezTo>
                          <a:pt x="40" y="528"/>
                          <a:pt x="40" y="528"/>
                          <a:pt x="40" y="528"/>
                        </a:cubicBezTo>
                        <a:cubicBezTo>
                          <a:pt x="18" y="528"/>
                          <a:pt x="0" y="510"/>
                          <a:pt x="0" y="488"/>
                        </a:cubicBezTo>
                        <a:cubicBezTo>
                          <a:pt x="0" y="40"/>
                          <a:pt x="0" y="40"/>
                          <a:pt x="0" y="40"/>
                        </a:cubicBezTo>
                        <a:cubicBezTo>
                          <a:pt x="0" y="18"/>
                          <a:pt x="18" y="0"/>
                          <a:pt x="40" y="0"/>
                        </a:cubicBezTo>
                        <a:cubicBezTo>
                          <a:pt x="488" y="0"/>
                          <a:pt x="488" y="0"/>
                          <a:pt x="488" y="0"/>
                        </a:cubicBezTo>
                        <a:cubicBezTo>
                          <a:pt x="510" y="0"/>
                          <a:pt x="528" y="18"/>
                          <a:pt x="528" y="40"/>
                        </a:cubicBezTo>
                        <a:cubicBezTo>
                          <a:pt x="528" y="488"/>
                          <a:pt x="528" y="488"/>
                          <a:pt x="528" y="488"/>
                        </a:cubicBezTo>
                      </a:path>
                    </a:pathLst>
                  </a:custGeom>
                  <a:solidFill>
                    <a:srgbClr val="03ADAE"/>
                  </a:solidFill>
                  <a:ln>
                    <a:noFill/>
                  </a:ln>
                  <a:extLst>
                    <a:ext uri="{91240B29-F687-4F45-9708-019B960494DF}">
                      <a14:hiddenLine xmlns:a14="http://schemas.microsoft.com/office/drawing/2010/main" w="9525">
                        <a:solidFill>
                          <a:srgbClr val="000000"/>
                        </a:solidFill>
                        <a:bevel/>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sz="1351" b="1" i="1">
                      <a:solidFill>
                        <a:srgbClr val="000000"/>
                      </a:solidFill>
                      <a:latin typeface="Calibri" panose="020F0502020204030204" pitchFamily="34" charset="0"/>
                      <a:sym typeface="Calibri" panose="020F0502020204030204" pitchFamily="34" charset="0"/>
                    </a:endParaRPr>
                  </a:p>
                </p:txBody>
              </p:sp>
              <p:sp>
                <p:nvSpPr>
                  <p:cNvPr id="115" name="Freeform 53">
                    <a:extLst>
                      <a:ext uri="{FF2B5EF4-FFF2-40B4-BE49-F238E27FC236}">
                        <a16:creationId xmlns:a16="http://schemas.microsoft.com/office/drawing/2014/main" id="{A874BD85-F50D-FE45-8458-6A584E5D13D9}"/>
                      </a:ext>
                    </a:extLst>
                  </p:cNvPr>
                  <p:cNvSpPr>
                    <a:spLocks noChangeArrowheads="1"/>
                  </p:cNvSpPr>
                  <p:nvPr/>
                </p:nvSpPr>
                <p:spPr bwMode="auto">
                  <a:xfrm flipH="1">
                    <a:off x="487362" y="330200"/>
                    <a:ext cx="881063" cy="1038225"/>
                  </a:xfrm>
                  <a:custGeom>
                    <a:avLst/>
                    <a:gdLst>
                      <a:gd name="T0" fmla="*/ 699668 w 340"/>
                      <a:gd name="T1" fmla="*/ 0 h 401"/>
                      <a:gd name="T2" fmla="*/ 528638 w 340"/>
                      <a:gd name="T3" fmla="*/ 41425 h 401"/>
                      <a:gd name="T4" fmla="*/ 0 w 340"/>
                      <a:gd name="T5" fmla="*/ 569600 h 401"/>
                      <a:gd name="T6" fmla="*/ 0 w 340"/>
                      <a:gd name="T7" fmla="*/ 934661 h 401"/>
                      <a:gd name="T8" fmla="*/ 103654 w 340"/>
                      <a:gd name="T9" fmla="*/ 1038225 h 401"/>
                      <a:gd name="T10" fmla="*/ 365382 w 340"/>
                      <a:gd name="T11" fmla="*/ 1038225 h 401"/>
                      <a:gd name="T12" fmla="*/ 821462 w 340"/>
                      <a:gd name="T13" fmla="*/ 585134 h 401"/>
                      <a:gd name="T14" fmla="*/ 704850 w 340"/>
                      <a:gd name="T15" fmla="*/ 367651 h 401"/>
                      <a:gd name="T16" fmla="*/ 881063 w 340"/>
                      <a:gd name="T17" fmla="*/ 189004 h 401"/>
                      <a:gd name="T18" fmla="*/ 699668 w 340"/>
                      <a:gd name="T19" fmla="*/ 0 h 4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0"/>
                      <a:gd name="T31" fmla="*/ 0 h 401"/>
                      <a:gd name="T32" fmla="*/ 340 w 340"/>
                      <a:gd name="T33" fmla="*/ 401 h 40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0" h="401">
                        <a:moveTo>
                          <a:pt x="270" y="0"/>
                        </a:moveTo>
                        <a:cubicBezTo>
                          <a:pt x="204" y="16"/>
                          <a:pt x="204" y="16"/>
                          <a:pt x="204" y="16"/>
                        </a:cubicBezTo>
                        <a:cubicBezTo>
                          <a:pt x="0" y="220"/>
                          <a:pt x="0" y="220"/>
                          <a:pt x="0" y="220"/>
                        </a:cubicBezTo>
                        <a:cubicBezTo>
                          <a:pt x="0" y="361"/>
                          <a:pt x="0" y="361"/>
                          <a:pt x="0" y="361"/>
                        </a:cubicBezTo>
                        <a:cubicBezTo>
                          <a:pt x="0" y="383"/>
                          <a:pt x="18" y="401"/>
                          <a:pt x="40" y="401"/>
                        </a:cubicBezTo>
                        <a:cubicBezTo>
                          <a:pt x="141" y="401"/>
                          <a:pt x="141" y="401"/>
                          <a:pt x="141" y="401"/>
                        </a:cubicBezTo>
                        <a:cubicBezTo>
                          <a:pt x="317" y="226"/>
                          <a:pt x="317" y="226"/>
                          <a:pt x="317" y="226"/>
                        </a:cubicBezTo>
                        <a:cubicBezTo>
                          <a:pt x="272" y="142"/>
                          <a:pt x="272" y="142"/>
                          <a:pt x="272" y="142"/>
                        </a:cubicBezTo>
                        <a:cubicBezTo>
                          <a:pt x="340" y="73"/>
                          <a:pt x="340" y="73"/>
                          <a:pt x="340" y="73"/>
                        </a:cubicBezTo>
                        <a:cubicBezTo>
                          <a:pt x="270" y="0"/>
                          <a:pt x="270" y="0"/>
                          <a:pt x="270" y="0"/>
                        </a:cubicBezTo>
                      </a:path>
                    </a:pathLst>
                  </a:custGeom>
                  <a:solidFill>
                    <a:srgbClr val="03857E"/>
                  </a:solidFill>
                  <a:ln>
                    <a:noFill/>
                  </a:ln>
                  <a:extLst>
                    <a:ext uri="{91240B29-F687-4F45-9708-019B960494DF}">
                      <a14:hiddenLine xmlns:a14="http://schemas.microsoft.com/office/drawing/2010/main" w="9525">
                        <a:solidFill>
                          <a:srgbClr val="000000"/>
                        </a:solidFill>
                        <a:bevel/>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sz="1351" b="1" i="1">
                      <a:solidFill>
                        <a:srgbClr val="000000"/>
                      </a:solidFill>
                      <a:latin typeface="Calibri" panose="020F0502020204030204" pitchFamily="34" charset="0"/>
                      <a:sym typeface="Calibri" panose="020F0502020204030204" pitchFamily="34" charset="0"/>
                    </a:endParaRPr>
                  </a:p>
                </p:txBody>
              </p:sp>
              <p:sp>
                <p:nvSpPr>
                  <p:cNvPr id="116" name="Freeform 54">
                    <a:extLst>
                      <a:ext uri="{FF2B5EF4-FFF2-40B4-BE49-F238E27FC236}">
                        <a16:creationId xmlns:a16="http://schemas.microsoft.com/office/drawing/2014/main" id="{27D9D5E3-3D87-8746-9B1C-4219DDBFE5B0}"/>
                      </a:ext>
                    </a:extLst>
                  </p:cNvPr>
                  <p:cNvSpPr>
                    <a:spLocks noChangeArrowheads="1"/>
                  </p:cNvSpPr>
                  <p:nvPr/>
                </p:nvSpPr>
                <p:spPr bwMode="auto">
                  <a:xfrm flipH="1">
                    <a:off x="487362" y="311150"/>
                    <a:ext cx="414338" cy="207963"/>
                  </a:xfrm>
                  <a:custGeom>
                    <a:avLst/>
                    <a:gdLst>
                      <a:gd name="T0" fmla="*/ 124301 w 160"/>
                      <a:gd name="T1" fmla="*/ 145574 h 80"/>
                      <a:gd name="T2" fmla="*/ 207169 w 160"/>
                      <a:gd name="T3" fmla="*/ 62389 h 80"/>
                      <a:gd name="T4" fmla="*/ 290037 w 160"/>
                      <a:gd name="T5" fmla="*/ 145574 h 80"/>
                      <a:gd name="T6" fmla="*/ 290037 w 160"/>
                      <a:gd name="T7" fmla="*/ 207963 h 80"/>
                      <a:gd name="T8" fmla="*/ 414338 w 160"/>
                      <a:gd name="T9" fmla="*/ 207963 h 80"/>
                      <a:gd name="T10" fmla="*/ 409159 w 160"/>
                      <a:gd name="T11" fmla="*/ 166370 h 80"/>
                      <a:gd name="T12" fmla="*/ 207169 w 160"/>
                      <a:gd name="T13" fmla="*/ 0 h 80"/>
                      <a:gd name="T14" fmla="*/ 5179 w 160"/>
                      <a:gd name="T15" fmla="*/ 166370 h 80"/>
                      <a:gd name="T16" fmla="*/ 0 w 160"/>
                      <a:gd name="T17" fmla="*/ 207963 h 80"/>
                      <a:gd name="T18" fmla="*/ 124301 w 160"/>
                      <a:gd name="T19" fmla="*/ 207963 h 80"/>
                      <a:gd name="T20" fmla="*/ 124301 w 160"/>
                      <a:gd name="T21" fmla="*/ 145574 h 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0"/>
                      <a:gd name="T34" fmla="*/ 0 h 80"/>
                      <a:gd name="T35" fmla="*/ 160 w 160"/>
                      <a:gd name="T36" fmla="*/ 80 h 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0" h="80">
                        <a:moveTo>
                          <a:pt x="48" y="56"/>
                        </a:moveTo>
                        <a:cubicBezTo>
                          <a:pt x="48" y="38"/>
                          <a:pt x="62" y="24"/>
                          <a:pt x="80" y="24"/>
                        </a:cubicBezTo>
                        <a:cubicBezTo>
                          <a:pt x="98" y="24"/>
                          <a:pt x="112" y="38"/>
                          <a:pt x="112" y="56"/>
                        </a:cubicBezTo>
                        <a:cubicBezTo>
                          <a:pt x="112" y="80"/>
                          <a:pt x="112" y="80"/>
                          <a:pt x="112" y="80"/>
                        </a:cubicBezTo>
                        <a:cubicBezTo>
                          <a:pt x="160" y="80"/>
                          <a:pt x="160" y="80"/>
                          <a:pt x="160" y="80"/>
                        </a:cubicBezTo>
                        <a:cubicBezTo>
                          <a:pt x="158" y="64"/>
                          <a:pt x="158" y="64"/>
                          <a:pt x="158" y="64"/>
                        </a:cubicBezTo>
                        <a:cubicBezTo>
                          <a:pt x="151" y="28"/>
                          <a:pt x="119" y="0"/>
                          <a:pt x="80" y="0"/>
                        </a:cubicBezTo>
                        <a:cubicBezTo>
                          <a:pt x="41" y="0"/>
                          <a:pt x="9" y="28"/>
                          <a:pt x="2" y="64"/>
                        </a:cubicBezTo>
                        <a:cubicBezTo>
                          <a:pt x="0" y="80"/>
                          <a:pt x="0" y="80"/>
                          <a:pt x="0" y="80"/>
                        </a:cubicBezTo>
                        <a:cubicBezTo>
                          <a:pt x="48" y="80"/>
                          <a:pt x="48" y="80"/>
                          <a:pt x="48" y="80"/>
                        </a:cubicBezTo>
                        <a:lnTo>
                          <a:pt x="48" y="56"/>
                        </a:lnTo>
                        <a:close/>
                      </a:path>
                    </a:pathLst>
                  </a:custGeom>
                  <a:solidFill>
                    <a:srgbClr val="FFFFFF"/>
                  </a:solidFill>
                  <a:ln>
                    <a:noFill/>
                  </a:ln>
                  <a:extLst>
                    <a:ext uri="{91240B29-F687-4F45-9708-019B960494DF}">
                      <a14:hiddenLine xmlns:a14="http://schemas.microsoft.com/office/drawing/2010/main" w="9525">
                        <a:solidFill>
                          <a:srgbClr val="000000"/>
                        </a:solidFill>
                        <a:bevel/>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sz="1351" b="1" i="1">
                      <a:solidFill>
                        <a:srgbClr val="000000"/>
                      </a:solidFill>
                      <a:latin typeface="Calibri" panose="020F0502020204030204" pitchFamily="34" charset="0"/>
                      <a:sym typeface="Calibri" panose="020F0502020204030204" pitchFamily="34" charset="0"/>
                    </a:endParaRPr>
                  </a:p>
                </p:txBody>
              </p:sp>
              <p:sp>
                <p:nvSpPr>
                  <p:cNvPr id="117" name="Freeform 55">
                    <a:extLst>
                      <a:ext uri="{FF2B5EF4-FFF2-40B4-BE49-F238E27FC236}">
                        <a16:creationId xmlns:a16="http://schemas.microsoft.com/office/drawing/2014/main" id="{BE9B43AF-277A-5042-9DF5-2A44725AAC2C}"/>
                      </a:ext>
                    </a:extLst>
                  </p:cNvPr>
                  <p:cNvSpPr>
                    <a:spLocks noChangeArrowheads="1"/>
                  </p:cNvSpPr>
                  <p:nvPr/>
                </p:nvSpPr>
                <p:spPr bwMode="auto">
                  <a:xfrm flipH="1">
                    <a:off x="487362" y="560388"/>
                    <a:ext cx="414338" cy="414338"/>
                  </a:xfrm>
                  <a:custGeom>
                    <a:avLst/>
                    <a:gdLst>
                      <a:gd name="T0" fmla="*/ 279678 w 160"/>
                      <a:gd name="T1" fmla="*/ 0 h 160"/>
                      <a:gd name="T2" fmla="*/ 258961 w 160"/>
                      <a:gd name="T3" fmla="*/ 20717 h 160"/>
                      <a:gd name="T4" fmla="*/ 256372 w 160"/>
                      <a:gd name="T5" fmla="*/ 25896 h 160"/>
                      <a:gd name="T6" fmla="*/ 251192 w 160"/>
                      <a:gd name="T7" fmla="*/ 28486 h 160"/>
                      <a:gd name="T8" fmla="*/ 243424 w 160"/>
                      <a:gd name="T9" fmla="*/ 33665 h 160"/>
                      <a:gd name="T10" fmla="*/ 238244 w 160"/>
                      <a:gd name="T11" fmla="*/ 36255 h 160"/>
                      <a:gd name="T12" fmla="*/ 225296 w 160"/>
                      <a:gd name="T13" fmla="*/ 38844 h 160"/>
                      <a:gd name="T14" fmla="*/ 222707 w 160"/>
                      <a:gd name="T15" fmla="*/ 38844 h 160"/>
                      <a:gd name="T16" fmla="*/ 207169 w 160"/>
                      <a:gd name="T17" fmla="*/ 41434 h 160"/>
                      <a:gd name="T18" fmla="*/ 191631 w 160"/>
                      <a:gd name="T19" fmla="*/ 38844 h 160"/>
                      <a:gd name="T20" fmla="*/ 189042 w 160"/>
                      <a:gd name="T21" fmla="*/ 38844 h 160"/>
                      <a:gd name="T22" fmla="*/ 176094 w 160"/>
                      <a:gd name="T23" fmla="*/ 36255 h 160"/>
                      <a:gd name="T24" fmla="*/ 170914 w 160"/>
                      <a:gd name="T25" fmla="*/ 33665 h 160"/>
                      <a:gd name="T26" fmla="*/ 163146 w 160"/>
                      <a:gd name="T27" fmla="*/ 28486 h 160"/>
                      <a:gd name="T28" fmla="*/ 157966 w 160"/>
                      <a:gd name="T29" fmla="*/ 25896 h 160"/>
                      <a:gd name="T30" fmla="*/ 155377 w 160"/>
                      <a:gd name="T31" fmla="*/ 20717 h 160"/>
                      <a:gd name="T32" fmla="*/ 134660 w 160"/>
                      <a:gd name="T33" fmla="*/ 0 h 160"/>
                      <a:gd name="T34" fmla="*/ 124301 w 160"/>
                      <a:gd name="T35" fmla="*/ 0 h 160"/>
                      <a:gd name="T36" fmla="*/ 0 w 160"/>
                      <a:gd name="T37" fmla="*/ 0 h 160"/>
                      <a:gd name="T38" fmla="*/ 0 w 160"/>
                      <a:gd name="T39" fmla="*/ 209759 h 160"/>
                      <a:gd name="T40" fmla="*/ 207169 w 160"/>
                      <a:gd name="T41" fmla="*/ 414338 h 160"/>
                      <a:gd name="T42" fmla="*/ 414338 w 160"/>
                      <a:gd name="T43" fmla="*/ 209759 h 160"/>
                      <a:gd name="T44" fmla="*/ 414338 w 160"/>
                      <a:gd name="T45" fmla="*/ 0 h 160"/>
                      <a:gd name="T46" fmla="*/ 290037 w 160"/>
                      <a:gd name="T47" fmla="*/ 0 h 160"/>
                      <a:gd name="T48" fmla="*/ 279678 w 160"/>
                      <a:gd name="T49" fmla="*/ 0 h 16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0"/>
                      <a:gd name="T76" fmla="*/ 0 h 160"/>
                      <a:gd name="T77" fmla="*/ 160 w 160"/>
                      <a:gd name="T78" fmla="*/ 160 h 16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0" h="160">
                        <a:moveTo>
                          <a:pt x="108" y="0"/>
                        </a:moveTo>
                        <a:cubicBezTo>
                          <a:pt x="106" y="3"/>
                          <a:pt x="103" y="6"/>
                          <a:pt x="100" y="8"/>
                        </a:cubicBezTo>
                        <a:cubicBezTo>
                          <a:pt x="100" y="9"/>
                          <a:pt x="100" y="9"/>
                          <a:pt x="99" y="10"/>
                        </a:cubicBezTo>
                        <a:cubicBezTo>
                          <a:pt x="98" y="10"/>
                          <a:pt x="98" y="11"/>
                          <a:pt x="97" y="11"/>
                        </a:cubicBezTo>
                        <a:cubicBezTo>
                          <a:pt x="96" y="12"/>
                          <a:pt x="95" y="12"/>
                          <a:pt x="94" y="13"/>
                        </a:cubicBezTo>
                        <a:cubicBezTo>
                          <a:pt x="93" y="13"/>
                          <a:pt x="92" y="13"/>
                          <a:pt x="92" y="14"/>
                        </a:cubicBezTo>
                        <a:cubicBezTo>
                          <a:pt x="90" y="14"/>
                          <a:pt x="89" y="15"/>
                          <a:pt x="87" y="15"/>
                        </a:cubicBezTo>
                        <a:cubicBezTo>
                          <a:pt x="87" y="15"/>
                          <a:pt x="86" y="15"/>
                          <a:pt x="86" y="15"/>
                        </a:cubicBezTo>
                        <a:cubicBezTo>
                          <a:pt x="84" y="16"/>
                          <a:pt x="82" y="16"/>
                          <a:pt x="80" y="16"/>
                        </a:cubicBezTo>
                        <a:cubicBezTo>
                          <a:pt x="78" y="16"/>
                          <a:pt x="76" y="16"/>
                          <a:pt x="74" y="15"/>
                        </a:cubicBezTo>
                        <a:cubicBezTo>
                          <a:pt x="74" y="15"/>
                          <a:pt x="73" y="15"/>
                          <a:pt x="73" y="15"/>
                        </a:cubicBezTo>
                        <a:cubicBezTo>
                          <a:pt x="71" y="15"/>
                          <a:pt x="70" y="14"/>
                          <a:pt x="68" y="14"/>
                        </a:cubicBezTo>
                        <a:cubicBezTo>
                          <a:pt x="68" y="13"/>
                          <a:pt x="67" y="13"/>
                          <a:pt x="66" y="13"/>
                        </a:cubicBezTo>
                        <a:cubicBezTo>
                          <a:pt x="65" y="12"/>
                          <a:pt x="64" y="12"/>
                          <a:pt x="63" y="11"/>
                        </a:cubicBezTo>
                        <a:cubicBezTo>
                          <a:pt x="62" y="11"/>
                          <a:pt x="62" y="10"/>
                          <a:pt x="61" y="10"/>
                        </a:cubicBezTo>
                        <a:cubicBezTo>
                          <a:pt x="60" y="9"/>
                          <a:pt x="60" y="9"/>
                          <a:pt x="60" y="8"/>
                        </a:cubicBezTo>
                        <a:cubicBezTo>
                          <a:pt x="57" y="6"/>
                          <a:pt x="54" y="3"/>
                          <a:pt x="52" y="0"/>
                        </a:cubicBezTo>
                        <a:cubicBezTo>
                          <a:pt x="48" y="0"/>
                          <a:pt x="48" y="0"/>
                          <a:pt x="48" y="0"/>
                        </a:cubicBezTo>
                        <a:cubicBezTo>
                          <a:pt x="0" y="0"/>
                          <a:pt x="0" y="0"/>
                          <a:pt x="0" y="0"/>
                        </a:cubicBezTo>
                        <a:cubicBezTo>
                          <a:pt x="0" y="81"/>
                          <a:pt x="0" y="81"/>
                          <a:pt x="0" y="81"/>
                        </a:cubicBezTo>
                        <a:cubicBezTo>
                          <a:pt x="0" y="124"/>
                          <a:pt x="36" y="160"/>
                          <a:pt x="80" y="160"/>
                        </a:cubicBezTo>
                        <a:cubicBezTo>
                          <a:pt x="124" y="160"/>
                          <a:pt x="160" y="124"/>
                          <a:pt x="160" y="81"/>
                        </a:cubicBezTo>
                        <a:cubicBezTo>
                          <a:pt x="160" y="0"/>
                          <a:pt x="160" y="0"/>
                          <a:pt x="160" y="0"/>
                        </a:cubicBezTo>
                        <a:cubicBezTo>
                          <a:pt x="112" y="0"/>
                          <a:pt x="112" y="0"/>
                          <a:pt x="112" y="0"/>
                        </a:cubicBezTo>
                        <a:lnTo>
                          <a:pt x="108" y="0"/>
                        </a:lnTo>
                        <a:close/>
                      </a:path>
                    </a:pathLst>
                  </a:custGeom>
                  <a:solidFill>
                    <a:srgbClr val="FFFFFF"/>
                  </a:solidFill>
                  <a:ln>
                    <a:noFill/>
                  </a:ln>
                  <a:extLst>
                    <a:ext uri="{91240B29-F687-4F45-9708-019B960494DF}">
                      <a14:hiddenLine xmlns:a14="http://schemas.microsoft.com/office/drawing/2010/main" w="9525">
                        <a:solidFill>
                          <a:srgbClr val="000000"/>
                        </a:solidFill>
                        <a:bevel/>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sz="1351" b="1" i="1">
                      <a:solidFill>
                        <a:srgbClr val="000000"/>
                      </a:solidFill>
                      <a:latin typeface="Calibri" panose="020F0502020204030204" pitchFamily="34" charset="0"/>
                      <a:sym typeface="Calibri" panose="020F0502020204030204" pitchFamily="34" charset="0"/>
                    </a:endParaRPr>
                  </a:p>
                </p:txBody>
              </p:sp>
              <p:sp>
                <p:nvSpPr>
                  <p:cNvPr id="118" name="Freeform 56">
                    <a:extLst>
                      <a:ext uri="{FF2B5EF4-FFF2-40B4-BE49-F238E27FC236}">
                        <a16:creationId xmlns:a16="http://schemas.microsoft.com/office/drawing/2014/main" id="{D6BA5E35-2DBA-C742-9730-A80285FF4566}"/>
                      </a:ext>
                    </a:extLst>
                  </p:cNvPr>
                  <p:cNvSpPr>
                    <a:spLocks noChangeArrowheads="1"/>
                  </p:cNvSpPr>
                  <p:nvPr/>
                </p:nvSpPr>
                <p:spPr bwMode="auto">
                  <a:xfrm flipH="1">
                    <a:off x="652462" y="414338"/>
                    <a:ext cx="84138" cy="146050"/>
                  </a:xfrm>
                  <a:custGeom>
                    <a:avLst/>
                    <a:gdLst>
                      <a:gd name="T0" fmla="*/ 0 w 32"/>
                      <a:gd name="T1" fmla="*/ 41729 h 56"/>
                      <a:gd name="T2" fmla="*/ 0 w 32"/>
                      <a:gd name="T3" fmla="*/ 104321 h 56"/>
                      <a:gd name="T4" fmla="*/ 5259 w 32"/>
                      <a:gd name="T5" fmla="*/ 125186 h 56"/>
                      <a:gd name="T6" fmla="*/ 5259 w 32"/>
                      <a:gd name="T7" fmla="*/ 125186 h 56"/>
                      <a:gd name="T8" fmla="*/ 21035 w 32"/>
                      <a:gd name="T9" fmla="*/ 140834 h 56"/>
                      <a:gd name="T10" fmla="*/ 21035 w 32"/>
                      <a:gd name="T11" fmla="*/ 140834 h 56"/>
                      <a:gd name="T12" fmla="*/ 28922 w 32"/>
                      <a:gd name="T13" fmla="*/ 143442 h 56"/>
                      <a:gd name="T14" fmla="*/ 31552 w 32"/>
                      <a:gd name="T15" fmla="*/ 143442 h 56"/>
                      <a:gd name="T16" fmla="*/ 42069 w 32"/>
                      <a:gd name="T17" fmla="*/ 146050 h 56"/>
                      <a:gd name="T18" fmla="*/ 52586 w 32"/>
                      <a:gd name="T19" fmla="*/ 143442 h 56"/>
                      <a:gd name="T20" fmla="*/ 55216 w 32"/>
                      <a:gd name="T21" fmla="*/ 143442 h 56"/>
                      <a:gd name="T22" fmla="*/ 63103 w 32"/>
                      <a:gd name="T23" fmla="*/ 140834 h 56"/>
                      <a:gd name="T24" fmla="*/ 63103 w 32"/>
                      <a:gd name="T25" fmla="*/ 140834 h 56"/>
                      <a:gd name="T26" fmla="*/ 78879 w 32"/>
                      <a:gd name="T27" fmla="*/ 125186 h 56"/>
                      <a:gd name="T28" fmla="*/ 78879 w 32"/>
                      <a:gd name="T29" fmla="*/ 125186 h 56"/>
                      <a:gd name="T30" fmla="*/ 84138 w 32"/>
                      <a:gd name="T31" fmla="*/ 104321 h 56"/>
                      <a:gd name="T32" fmla="*/ 84138 w 32"/>
                      <a:gd name="T33" fmla="*/ 41729 h 56"/>
                      <a:gd name="T34" fmla="*/ 42069 w 32"/>
                      <a:gd name="T35" fmla="*/ 0 h 56"/>
                      <a:gd name="T36" fmla="*/ 0 w 32"/>
                      <a:gd name="T37" fmla="*/ 41729 h 5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2"/>
                      <a:gd name="T58" fmla="*/ 0 h 56"/>
                      <a:gd name="T59" fmla="*/ 32 w 32"/>
                      <a:gd name="T60" fmla="*/ 56 h 5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2" h="56">
                        <a:moveTo>
                          <a:pt x="0" y="16"/>
                        </a:moveTo>
                        <a:cubicBezTo>
                          <a:pt x="0" y="40"/>
                          <a:pt x="0" y="40"/>
                          <a:pt x="0" y="40"/>
                        </a:cubicBezTo>
                        <a:cubicBezTo>
                          <a:pt x="0" y="43"/>
                          <a:pt x="1" y="45"/>
                          <a:pt x="2" y="48"/>
                        </a:cubicBezTo>
                        <a:cubicBezTo>
                          <a:pt x="2" y="48"/>
                          <a:pt x="2" y="48"/>
                          <a:pt x="2" y="48"/>
                        </a:cubicBezTo>
                        <a:cubicBezTo>
                          <a:pt x="4" y="50"/>
                          <a:pt x="6" y="52"/>
                          <a:pt x="8" y="54"/>
                        </a:cubicBezTo>
                        <a:cubicBezTo>
                          <a:pt x="8" y="54"/>
                          <a:pt x="8" y="54"/>
                          <a:pt x="8" y="54"/>
                        </a:cubicBezTo>
                        <a:cubicBezTo>
                          <a:pt x="9" y="54"/>
                          <a:pt x="10" y="55"/>
                          <a:pt x="11" y="55"/>
                        </a:cubicBezTo>
                        <a:cubicBezTo>
                          <a:pt x="12" y="55"/>
                          <a:pt x="12" y="55"/>
                          <a:pt x="12" y="55"/>
                        </a:cubicBezTo>
                        <a:cubicBezTo>
                          <a:pt x="13" y="56"/>
                          <a:pt x="15" y="56"/>
                          <a:pt x="16" y="56"/>
                        </a:cubicBezTo>
                        <a:cubicBezTo>
                          <a:pt x="17" y="56"/>
                          <a:pt x="19" y="56"/>
                          <a:pt x="20" y="55"/>
                        </a:cubicBezTo>
                        <a:cubicBezTo>
                          <a:pt x="21" y="55"/>
                          <a:pt x="21" y="55"/>
                          <a:pt x="21" y="55"/>
                        </a:cubicBezTo>
                        <a:cubicBezTo>
                          <a:pt x="22" y="55"/>
                          <a:pt x="23" y="54"/>
                          <a:pt x="24" y="54"/>
                        </a:cubicBezTo>
                        <a:cubicBezTo>
                          <a:pt x="24" y="54"/>
                          <a:pt x="24" y="54"/>
                          <a:pt x="24" y="54"/>
                        </a:cubicBezTo>
                        <a:cubicBezTo>
                          <a:pt x="26" y="52"/>
                          <a:pt x="28" y="50"/>
                          <a:pt x="30" y="48"/>
                        </a:cubicBezTo>
                        <a:cubicBezTo>
                          <a:pt x="30" y="48"/>
                          <a:pt x="30" y="48"/>
                          <a:pt x="30" y="48"/>
                        </a:cubicBezTo>
                        <a:cubicBezTo>
                          <a:pt x="31" y="45"/>
                          <a:pt x="32" y="43"/>
                          <a:pt x="32" y="40"/>
                        </a:cubicBezTo>
                        <a:cubicBezTo>
                          <a:pt x="32" y="16"/>
                          <a:pt x="32" y="16"/>
                          <a:pt x="32" y="16"/>
                        </a:cubicBezTo>
                        <a:cubicBezTo>
                          <a:pt x="32" y="7"/>
                          <a:pt x="25" y="0"/>
                          <a:pt x="16" y="0"/>
                        </a:cubicBezTo>
                        <a:cubicBezTo>
                          <a:pt x="7" y="0"/>
                          <a:pt x="0" y="7"/>
                          <a:pt x="0" y="16"/>
                        </a:cubicBezTo>
                        <a:close/>
                      </a:path>
                    </a:pathLst>
                  </a:custGeom>
                  <a:solidFill>
                    <a:srgbClr val="FFFFFF"/>
                  </a:solidFill>
                  <a:ln>
                    <a:noFill/>
                  </a:ln>
                  <a:extLst>
                    <a:ext uri="{91240B29-F687-4F45-9708-019B960494DF}">
                      <a14:hiddenLine xmlns:a14="http://schemas.microsoft.com/office/drawing/2010/main" w="9525">
                        <a:solidFill>
                          <a:srgbClr val="000000"/>
                        </a:solidFill>
                        <a:bevel/>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sz="1351" b="1" i="1">
                      <a:solidFill>
                        <a:srgbClr val="000000"/>
                      </a:solidFill>
                      <a:latin typeface="Calibri" panose="020F0502020204030204" pitchFamily="34" charset="0"/>
                      <a:sym typeface="Calibri" panose="020F0502020204030204" pitchFamily="34" charset="0"/>
                    </a:endParaRPr>
                  </a:p>
                </p:txBody>
              </p:sp>
            </p:grpSp>
            <p:grpSp>
              <p:nvGrpSpPr>
                <p:cNvPr id="119" name="组合 115">
                  <a:extLst>
                    <a:ext uri="{FF2B5EF4-FFF2-40B4-BE49-F238E27FC236}">
                      <a16:creationId xmlns:a16="http://schemas.microsoft.com/office/drawing/2014/main" id="{6390385F-84E8-2B49-AB10-59A48A2039EA}"/>
                    </a:ext>
                  </a:extLst>
                </p:cNvPr>
                <p:cNvGrpSpPr>
                  <a:grpSpLocks/>
                </p:cNvGrpSpPr>
                <p:nvPr/>
              </p:nvGrpSpPr>
              <p:grpSpPr bwMode="auto">
                <a:xfrm>
                  <a:off x="10554961" y="2749961"/>
                  <a:ext cx="705148" cy="728625"/>
                  <a:chOff x="-1493298" y="-1349398"/>
                  <a:chExt cx="1368425" cy="1469157"/>
                </a:xfrm>
              </p:grpSpPr>
              <p:sp>
                <p:nvSpPr>
                  <p:cNvPr id="120" name="Freeform 43">
                    <a:extLst>
                      <a:ext uri="{FF2B5EF4-FFF2-40B4-BE49-F238E27FC236}">
                        <a16:creationId xmlns:a16="http://schemas.microsoft.com/office/drawing/2014/main" id="{2EEDFAB4-7D37-CE44-BC3C-ADF763B609A5}"/>
                      </a:ext>
                    </a:extLst>
                  </p:cNvPr>
                  <p:cNvSpPr>
                    <a:spLocks noChangeArrowheads="1"/>
                  </p:cNvSpPr>
                  <p:nvPr/>
                </p:nvSpPr>
                <p:spPr bwMode="auto">
                  <a:xfrm flipH="1">
                    <a:off x="-1493298" y="-1349398"/>
                    <a:ext cx="1368425" cy="1469157"/>
                  </a:xfrm>
                  <a:custGeom>
                    <a:avLst/>
                    <a:gdLst>
                      <a:gd name="T0" fmla="*/ 1368425 w 528"/>
                      <a:gd name="T1" fmla="*/ 1264756 h 528"/>
                      <a:gd name="T2" fmla="*/ 1264756 w 528"/>
                      <a:gd name="T3" fmla="*/ 1368425 h 528"/>
                      <a:gd name="T4" fmla="*/ 103669 w 528"/>
                      <a:gd name="T5" fmla="*/ 1368425 h 528"/>
                      <a:gd name="T6" fmla="*/ 0 w 528"/>
                      <a:gd name="T7" fmla="*/ 1264756 h 528"/>
                      <a:gd name="T8" fmla="*/ 0 w 528"/>
                      <a:gd name="T9" fmla="*/ 103669 h 528"/>
                      <a:gd name="T10" fmla="*/ 103669 w 528"/>
                      <a:gd name="T11" fmla="*/ 0 h 528"/>
                      <a:gd name="T12" fmla="*/ 1264756 w 528"/>
                      <a:gd name="T13" fmla="*/ 0 h 528"/>
                      <a:gd name="T14" fmla="*/ 1368425 w 528"/>
                      <a:gd name="T15" fmla="*/ 103669 h 528"/>
                      <a:gd name="T16" fmla="*/ 1368425 w 528"/>
                      <a:gd name="T17" fmla="*/ 1264756 h 5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8"/>
                      <a:gd name="T28" fmla="*/ 0 h 528"/>
                      <a:gd name="T29" fmla="*/ 528 w 528"/>
                      <a:gd name="T30" fmla="*/ 528 h 5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8" h="528">
                        <a:moveTo>
                          <a:pt x="528" y="488"/>
                        </a:moveTo>
                        <a:cubicBezTo>
                          <a:pt x="528" y="510"/>
                          <a:pt x="510" y="528"/>
                          <a:pt x="488" y="528"/>
                        </a:cubicBezTo>
                        <a:cubicBezTo>
                          <a:pt x="40" y="528"/>
                          <a:pt x="40" y="528"/>
                          <a:pt x="40" y="528"/>
                        </a:cubicBezTo>
                        <a:cubicBezTo>
                          <a:pt x="18" y="528"/>
                          <a:pt x="0" y="510"/>
                          <a:pt x="0" y="488"/>
                        </a:cubicBezTo>
                        <a:cubicBezTo>
                          <a:pt x="0" y="40"/>
                          <a:pt x="0" y="40"/>
                          <a:pt x="0" y="40"/>
                        </a:cubicBezTo>
                        <a:cubicBezTo>
                          <a:pt x="0" y="18"/>
                          <a:pt x="18" y="0"/>
                          <a:pt x="40" y="0"/>
                        </a:cubicBezTo>
                        <a:cubicBezTo>
                          <a:pt x="488" y="0"/>
                          <a:pt x="488" y="0"/>
                          <a:pt x="488" y="0"/>
                        </a:cubicBezTo>
                        <a:cubicBezTo>
                          <a:pt x="510" y="0"/>
                          <a:pt x="528" y="18"/>
                          <a:pt x="528" y="40"/>
                        </a:cubicBezTo>
                        <a:cubicBezTo>
                          <a:pt x="528" y="488"/>
                          <a:pt x="528" y="488"/>
                          <a:pt x="528" y="488"/>
                        </a:cubicBezTo>
                      </a:path>
                    </a:pathLst>
                  </a:custGeom>
                  <a:solidFill>
                    <a:srgbClr val="ECAC08"/>
                  </a:solidFill>
                  <a:ln>
                    <a:noFill/>
                  </a:ln>
                  <a:extLst>
                    <a:ext uri="{91240B29-F687-4F45-9708-019B960494DF}">
                      <a14:hiddenLine xmlns:a14="http://schemas.microsoft.com/office/drawing/2010/main" w="9525">
                        <a:solidFill>
                          <a:srgbClr val="000000"/>
                        </a:solidFill>
                        <a:bevel/>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sz="1351" b="1" i="1">
                      <a:solidFill>
                        <a:srgbClr val="000000"/>
                      </a:solidFill>
                      <a:latin typeface="Calibri" panose="020F0502020204030204" pitchFamily="34" charset="0"/>
                      <a:sym typeface="Calibri" panose="020F0502020204030204" pitchFamily="34" charset="0"/>
                    </a:endParaRPr>
                  </a:p>
                </p:txBody>
              </p:sp>
              <p:sp>
                <p:nvSpPr>
                  <p:cNvPr id="121" name="Freeform 44">
                    <a:extLst>
                      <a:ext uri="{FF2B5EF4-FFF2-40B4-BE49-F238E27FC236}">
                        <a16:creationId xmlns:a16="http://schemas.microsoft.com/office/drawing/2014/main" id="{738D41F3-2FEB-544B-85D7-309FB127111C}"/>
                      </a:ext>
                    </a:extLst>
                  </p:cNvPr>
                  <p:cNvSpPr>
                    <a:spLocks noChangeArrowheads="1"/>
                  </p:cNvSpPr>
                  <p:nvPr/>
                </p:nvSpPr>
                <p:spPr bwMode="auto">
                  <a:xfrm flipH="1">
                    <a:off x="-1117060" y="-971161"/>
                    <a:ext cx="992187" cy="1044574"/>
                  </a:xfrm>
                  <a:custGeom>
                    <a:avLst/>
                    <a:gdLst>
                      <a:gd name="T0" fmla="*/ 582878 w 383"/>
                      <a:gd name="T1" fmla="*/ 0 h 403"/>
                      <a:gd name="T2" fmla="*/ 0 w 383"/>
                      <a:gd name="T3" fmla="*/ 583199 h 403"/>
                      <a:gd name="T4" fmla="*/ 0 w 383"/>
                      <a:gd name="T5" fmla="*/ 940895 h 403"/>
                      <a:gd name="T6" fmla="*/ 103623 w 383"/>
                      <a:gd name="T7" fmla="*/ 1044575 h 403"/>
                      <a:gd name="T8" fmla="*/ 360089 w 383"/>
                      <a:gd name="T9" fmla="*/ 1044575 h 403"/>
                      <a:gd name="T10" fmla="*/ 992188 w 383"/>
                      <a:gd name="T11" fmla="*/ 412128 h 403"/>
                      <a:gd name="T12" fmla="*/ 761627 w 383"/>
                      <a:gd name="T13" fmla="*/ 238464 h 403"/>
                      <a:gd name="T14" fmla="*/ 582878 w 383"/>
                      <a:gd name="T15" fmla="*/ 0 h 403"/>
                      <a:gd name="T16" fmla="*/ 0 60000 65536"/>
                      <a:gd name="T17" fmla="*/ 0 60000 65536"/>
                      <a:gd name="T18" fmla="*/ 0 60000 65536"/>
                      <a:gd name="T19" fmla="*/ 0 60000 65536"/>
                      <a:gd name="T20" fmla="*/ 0 60000 65536"/>
                      <a:gd name="T21" fmla="*/ 0 60000 65536"/>
                      <a:gd name="T22" fmla="*/ 0 60000 65536"/>
                      <a:gd name="T23" fmla="*/ 0 60000 65536"/>
                      <a:gd name="T24" fmla="*/ 0 w 383"/>
                      <a:gd name="T25" fmla="*/ 0 h 403"/>
                      <a:gd name="T26" fmla="*/ 383 w 383"/>
                      <a:gd name="T27" fmla="*/ 403 h 4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3" h="403">
                        <a:moveTo>
                          <a:pt x="225" y="0"/>
                        </a:moveTo>
                        <a:cubicBezTo>
                          <a:pt x="0" y="225"/>
                          <a:pt x="0" y="225"/>
                          <a:pt x="0" y="225"/>
                        </a:cubicBezTo>
                        <a:cubicBezTo>
                          <a:pt x="0" y="363"/>
                          <a:pt x="0" y="363"/>
                          <a:pt x="0" y="363"/>
                        </a:cubicBezTo>
                        <a:cubicBezTo>
                          <a:pt x="0" y="385"/>
                          <a:pt x="18" y="403"/>
                          <a:pt x="40" y="403"/>
                        </a:cubicBezTo>
                        <a:cubicBezTo>
                          <a:pt x="139" y="403"/>
                          <a:pt x="139" y="403"/>
                          <a:pt x="139" y="403"/>
                        </a:cubicBezTo>
                        <a:cubicBezTo>
                          <a:pt x="383" y="159"/>
                          <a:pt x="383" y="159"/>
                          <a:pt x="383" y="159"/>
                        </a:cubicBezTo>
                        <a:cubicBezTo>
                          <a:pt x="294" y="92"/>
                          <a:pt x="294" y="92"/>
                          <a:pt x="294" y="92"/>
                        </a:cubicBezTo>
                        <a:cubicBezTo>
                          <a:pt x="225" y="0"/>
                          <a:pt x="225" y="0"/>
                          <a:pt x="225" y="0"/>
                        </a:cubicBezTo>
                      </a:path>
                    </a:pathLst>
                  </a:custGeom>
                  <a:solidFill>
                    <a:srgbClr val="F06D04"/>
                  </a:solidFill>
                  <a:ln>
                    <a:noFill/>
                  </a:ln>
                  <a:extLst>
                    <a:ext uri="{91240B29-F687-4F45-9708-019B960494DF}">
                      <a14:hiddenLine xmlns:a14="http://schemas.microsoft.com/office/drawing/2010/main" w="9525">
                        <a:solidFill>
                          <a:srgbClr val="000000"/>
                        </a:solidFill>
                        <a:bevel/>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sz="1351" b="1" i="1">
                      <a:solidFill>
                        <a:srgbClr val="000000"/>
                      </a:solidFill>
                      <a:latin typeface="Calibri" panose="020F0502020204030204" pitchFamily="34" charset="0"/>
                      <a:sym typeface="Calibri" panose="020F0502020204030204" pitchFamily="34" charset="0"/>
                    </a:endParaRPr>
                  </a:p>
                </p:txBody>
              </p:sp>
              <p:sp>
                <p:nvSpPr>
                  <p:cNvPr id="122" name="Freeform 45">
                    <a:extLst>
                      <a:ext uri="{FF2B5EF4-FFF2-40B4-BE49-F238E27FC236}">
                        <a16:creationId xmlns:a16="http://schemas.microsoft.com/office/drawing/2014/main" id="{92841CDD-E55E-EA40-B813-CEBF18212FF6}"/>
                      </a:ext>
                    </a:extLst>
                  </p:cNvPr>
                  <p:cNvSpPr>
                    <a:spLocks noChangeArrowheads="1"/>
                  </p:cNvSpPr>
                  <p:nvPr/>
                </p:nvSpPr>
                <p:spPr bwMode="auto">
                  <a:xfrm flipH="1">
                    <a:off x="-1095630" y="-917016"/>
                    <a:ext cx="663576" cy="663574"/>
                  </a:xfrm>
                  <a:custGeom>
                    <a:avLst/>
                    <a:gdLst>
                      <a:gd name="T0" fmla="*/ 622101 w 256"/>
                      <a:gd name="T1" fmla="*/ 228104 h 256"/>
                      <a:gd name="T2" fmla="*/ 435471 w 256"/>
                      <a:gd name="T3" fmla="*/ 228104 h 256"/>
                      <a:gd name="T4" fmla="*/ 435471 w 256"/>
                      <a:gd name="T5" fmla="*/ 41473 h 256"/>
                      <a:gd name="T6" fmla="*/ 393998 w 256"/>
                      <a:gd name="T7" fmla="*/ 0 h 256"/>
                      <a:gd name="T8" fmla="*/ 269577 w 256"/>
                      <a:gd name="T9" fmla="*/ 0 h 256"/>
                      <a:gd name="T10" fmla="*/ 228104 w 256"/>
                      <a:gd name="T11" fmla="*/ 41473 h 256"/>
                      <a:gd name="T12" fmla="*/ 228104 w 256"/>
                      <a:gd name="T13" fmla="*/ 228104 h 256"/>
                      <a:gd name="T14" fmla="*/ 41473 w 256"/>
                      <a:gd name="T15" fmla="*/ 228104 h 256"/>
                      <a:gd name="T16" fmla="*/ 0 w 256"/>
                      <a:gd name="T17" fmla="*/ 269577 h 256"/>
                      <a:gd name="T18" fmla="*/ 0 w 256"/>
                      <a:gd name="T19" fmla="*/ 393998 h 256"/>
                      <a:gd name="T20" fmla="*/ 41473 w 256"/>
                      <a:gd name="T21" fmla="*/ 435471 h 256"/>
                      <a:gd name="T22" fmla="*/ 228104 w 256"/>
                      <a:gd name="T23" fmla="*/ 435471 h 256"/>
                      <a:gd name="T24" fmla="*/ 228104 w 256"/>
                      <a:gd name="T25" fmla="*/ 622101 h 256"/>
                      <a:gd name="T26" fmla="*/ 269577 w 256"/>
                      <a:gd name="T27" fmla="*/ 663575 h 256"/>
                      <a:gd name="T28" fmla="*/ 393998 w 256"/>
                      <a:gd name="T29" fmla="*/ 663575 h 256"/>
                      <a:gd name="T30" fmla="*/ 435471 w 256"/>
                      <a:gd name="T31" fmla="*/ 622101 h 256"/>
                      <a:gd name="T32" fmla="*/ 435471 w 256"/>
                      <a:gd name="T33" fmla="*/ 435471 h 256"/>
                      <a:gd name="T34" fmla="*/ 622101 w 256"/>
                      <a:gd name="T35" fmla="*/ 435471 h 256"/>
                      <a:gd name="T36" fmla="*/ 663575 w 256"/>
                      <a:gd name="T37" fmla="*/ 393998 h 256"/>
                      <a:gd name="T38" fmla="*/ 663575 w 256"/>
                      <a:gd name="T39" fmla="*/ 269577 h 256"/>
                      <a:gd name="T40" fmla="*/ 622101 w 256"/>
                      <a:gd name="T41" fmla="*/ 228104 h 25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6"/>
                      <a:gd name="T64" fmla="*/ 0 h 256"/>
                      <a:gd name="T65" fmla="*/ 256 w 256"/>
                      <a:gd name="T66" fmla="*/ 256 h 25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6" h="256">
                        <a:moveTo>
                          <a:pt x="240" y="88"/>
                        </a:moveTo>
                        <a:cubicBezTo>
                          <a:pt x="168" y="88"/>
                          <a:pt x="168" y="88"/>
                          <a:pt x="168" y="88"/>
                        </a:cubicBezTo>
                        <a:cubicBezTo>
                          <a:pt x="168" y="16"/>
                          <a:pt x="168" y="16"/>
                          <a:pt x="168" y="16"/>
                        </a:cubicBezTo>
                        <a:cubicBezTo>
                          <a:pt x="168" y="7"/>
                          <a:pt x="161" y="0"/>
                          <a:pt x="152" y="0"/>
                        </a:cubicBezTo>
                        <a:cubicBezTo>
                          <a:pt x="104" y="0"/>
                          <a:pt x="104" y="0"/>
                          <a:pt x="104" y="0"/>
                        </a:cubicBezTo>
                        <a:cubicBezTo>
                          <a:pt x="95" y="0"/>
                          <a:pt x="88" y="7"/>
                          <a:pt x="88" y="16"/>
                        </a:cubicBezTo>
                        <a:cubicBezTo>
                          <a:pt x="88" y="88"/>
                          <a:pt x="88" y="88"/>
                          <a:pt x="88" y="88"/>
                        </a:cubicBezTo>
                        <a:cubicBezTo>
                          <a:pt x="16" y="88"/>
                          <a:pt x="16" y="88"/>
                          <a:pt x="16" y="88"/>
                        </a:cubicBezTo>
                        <a:cubicBezTo>
                          <a:pt x="7" y="88"/>
                          <a:pt x="0" y="95"/>
                          <a:pt x="0" y="104"/>
                        </a:cubicBezTo>
                        <a:cubicBezTo>
                          <a:pt x="0" y="152"/>
                          <a:pt x="0" y="152"/>
                          <a:pt x="0" y="152"/>
                        </a:cubicBezTo>
                        <a:cubicBezTo>
                          <a:pt x="0" y="161"/>
                          <a:pt x="7" y="168"/>
                          <a:pt x="16" y="168"/>
                        </a:cubicBezTo>
                        <a:cubicBezTo>
                          <a:pt x="88" y="168"/>
                          <a:pt x="88" y="168"/>
                          <a:pt x="88" y="168"/>
                        </a:cubicBezTo>
                        <a:cubicBezTo>
                          <a:pt x="88" y="240"/>
                          <a:pt x="88" y="240"/>
                          <a:pt x="88" y="240"/>
                        </a:cubicBezTo>
                        <a:cubicBezTo>
                          <a:pt x="88" y="249"/>
                          <a:pt x="95" y="256"/>
                          <a:pt x="104" y="256"/>
                        </a:cubicBezTo>
                        <a:cubicBezTo>
                          <a:pt x="152" y="256"/>
                          <a:pt x="152" y="256"/>
                          <a:pt x="152" y="256"/>
                        </a:cubicBezTo>
                        <a:cubicBezTo>
                          <a:pt x="161" y="256"/>
                          <a:pt x="168" y="249"/>
                          <a:pt x="168" y="240"/>
                        </a:cubicBezTo>
                        <a:cubicBezTo>
                          <a:pt x="168" y="168"/>
                          <a:pt x="168" y="168"/>
                          <a:pt x="168" y="168"/>
                        </a:cubicBezTo>
                        <a:cubicBezTo>
                          <a:pt x="240" y="168"/>
                          <a:pt x="240" y="168"/>
                          <a:pt x="240" y="168"/>
                        </a:cubicBezTo>
                        <a:cubicBezTo>
                          <a:pt x="249" y="168"/>
                          <a:pt x="256" y="161"/>
                          <a:pt x="256" y="152"/>
                        </a:cubicBezTo>
                        <a:cubicBezTo>
                          <a:pt x="256" y="104"/>
                          <a:pt x="256" y="104"/>
                          <a:pt x="256" y="104"/>
                        </a:cubicBezTo>
                        <a:cubicBezTo>
                          <a:pt x="256" y="95"/>
                          <a:pt x="249" y="88"/>
                          <a:pt x="240" y="88"/>
                        </a:cubicBezTo>
                        <a:close/>
                      </a:path>
                    </a:pathLst>
                  </a:custGeom>
                  <a:solidFill>
                    <a:srgbClr val="FFFFFF"/>
                  </a:solidFill>
                  <a:ln>
                    <a:noFill/>
                  </a:ln>
                  <a:extLst>
                    <a:ext uri="{91240B29-F687-4F45-9708-019B960494DF}">
                      <a14:hiddenLine xmlns:a14="http://schemas.microsoft.com/office/drawing/2010/main" w="9525">
                        <a:solidFill>
                          <a:srgbClr val="000000"/>
                        </a:solidFill>
                        <a:bevel/>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sz="1351" b="1" i="1">
                      <a:solidFill>
                        <a:srgbClr val="000000"/>
                      </a:solidFill>
                      <a:latin typeface="Calibri" panose="020F0502020204030204" pitchFamily="34" charset="0"/>
                      <a:sym typeface="Calibri" panose="020F0502020204030204" pitchFamily="34" charset="0"/>
                    </a:endParaRPr>
                  </a:p>
                </p:txBody>
              </p:sp>
            </p:grpSp>
            <p:grpSp>
              <p:nvGrpSpPr>
                <p:cNvPr id="123" name="Group 122">
                  <a:extLst>
                    <a:ext uri="{FF2B5EF4-FFF2-40B4-BE49-F238E27FC236}">
                      <a16:creationId xmlns:a16="http://schemas.microsoft.com/office/drawing/2014/main" id="{94A78960-0D8A-1D46-AB82-28B618F9C345}"/>
                    </a:ext>
                  </a:extLst>
                </p:cNvPr>
                <p:cNvGrpSpPr/>
                <p:nvPr/>
              </p:nvGrpSpPr>
              <p:grpSpPr>
                <a:xfrm>
                  <a:off x="1108735" y="4852138"/>
                  <a:ext cx="577620" cy="585116"/>
                  <a:chOff x="1831147" y="2230448"/>
                  <a:chExt cx="865187" cy="865188"/>
                </a:xfrm>
              </p:grpSpPr>
              <p:grpSp>
                <p:nvGrpSpPr>
                  <p:cNvPr id="124" name="组合 121">
                    <a:extLst>
                      <a:ext uri="{FF2B5EF4-FFF2-40B4-BE49-F238E27FC236}">
                        <a16:creationId xmlns:a16="http://schemas.microsoft.com/office/drawing/2014/main" id="{D5E83AFC-E16C-9C4B-A898-86151AC93C5C}"/>
                      </a:ext>
                    </a:extLst>
                  </p:cNvPr>
                  <p:cNvGrpSpPr>
                    <a:grpSpLocks/>
                  </p:cNvGrpSpPr>
                  <p:nvPr/>
                </p:nvGrpSpPr>
                <p:grpSpPr bwMode="auto">
                  <a:xfrm>
                    <a:off x="1831147" y="2230448"/>
                    <a:ext cx="865187" cy="865188"/>
                    <a:chOff x="2436747" y="-112972"/>
                    <a:chExt cx="1368425" cy="1368425"/>
                  </a:xfrm>
                </p:grpSpPr>
                <p:sp>
                  <p:nvSpPr>
                    <p:cNvPr id="126" name="Freeform 75">
                      <a:extLst>
                        <a:ext uri="{FF2B5EF4-FFF2-40B4-BE49-F238E27FC236}">
                          <a16:creationId xmlns:a16="http://schemas.microsoft.com/office/drawing/2014/main" id="{45C5D995-61CB-5140-B65A-ADA29E3F8C29}"/>
                        </a:ext>
                      </a:extLst>
                    </p:cNvPr>
                    <p:cNvSpPr>
                      <a:spLocks noChangeArrowheads="1"/>
                    </p:cNvSpPr>
                    <p:nvPr/>
                  </p:nvSpPr>
                  <p:spPr bwMode="auto">
                    <a:xfrm flipH="1">
                      <a:off x="2436747" y="-112972"/>
                      <a:ext cx="1368425" cy="1368425"/>
                    </a:xfrm>
                    <a:custGeom>
                      <a:avLst/>
                      <a:gdLst>
                        <a:gd name="T0" fmla="*/ 1368425 w 528"/>
                        <a:gd name="T1" fmla="*/ 1264756 h 528"/>
                        <a:gd name="T2" fmla="*/ 1264756 w 528"/>
                        <a:gd name="T3" fmla="*/ 1368425 h 528"/>
                        <a:gd name="T4" fmla="*/ 103669 w 528"/>
                        <a:gd name="T5" fmla="*/ 1368425 h 528"/>
                        <a:gd name="T6" fmla="*/ 0 w 528"/>
                        <a:gd name="T7" fmla="*/ 1264756 h 528"/>
                        <a:gd name="T8" fmla="*/ 0 w 528"/>
                        <a:gd name="T9" fmla="*/ 103669 h 528"/>
                        <a:gd name="T10" fmla="*/ 103669 w 528"/>
                        <a:gd name="T11" fmla="*/ 0 h 528"/>
                        <a:gd name="T12" fmla="*/ 1264756 w 528"/>
                        <a:gd name="T13" fmla="*/ 0 h 528"/>
                        <a:gd name="T14" fmla="*/ 1368425 w 528"/>
                        <a:gd name="T15" fmla="*/ 103669 h 528"/>
                        <a:gd name="T16" fmla="*/ 1368425 w 528"/>
                        <a:gd name="T17" fmla="*/ 1264756 h 5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8"/>
                        <a:gd name="T28" fmla="*/ 0 h 528"/>
                        <a:gd name="T29" fmla="*/ 528 w 528"/>
                        <a:gd name="T30" fmla="*/ 528 h 5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8" h="528">
                          <a:moveTo>
                            <a:pt x="528" y="488"/>
                          </a:moveTo>
                          <a:cubicBezTo>
                            <a:pt x="528" y="510"/>
                            <a:pt x="510" y="528"/>
                            <a:pt x="488" y="528"/>
                          </a:cubicBezTo>
                          <a:cubicBezTo>
                            <a:pt x="40" y="528"/>
                            <a:pt x="40" y="528"/>
                            <a:pt x="40" y="528"/>
                          </a:cubicBezTo>
                          <a:cubicBezTo>
                            <a:pt x="18" y="528"/>
                            <a:pt x="0" y="510"/>
                            <a:pt x="0" y="488"/>
                          </a:cubicBezTo>
                          <a:cubicBezTo>
                            <a:pt x="0" y="40"/>
                            <a:pt x="0" y="40"/>
                            <a:pt x="0" y="40"/>
                          </a:cubicBezTo>
                          <a:cubicBezTo>
                            <a:pt x="0" y="18"/>
                            <a:pt x="18" y="0"/>
                            <a:pt x="40" y="0"/>
                          </a:cubicBezTo>
                          <a:cubicBezTo>
                            <a:pt x="488" y="0"/>
                            <a:pt x="488" y="0"/>
                            <a:pt x="488" y="0"/>
                          </a:cubicBezTo>
                          <a:cubicBezTo>
                            <a:pt x="510" y="0"/>
                            <a:pt x="528" y="18"/>
                            <a:pt x="528" y="40"/>
                          </a:cubicBezTo>
                          <a:cubicBezTo>
                            <a:pt x="528" y="488"/>
                            <a:pt x="528" y="488"/>
                            <a:pt x="528" y="488"/>
                          </a:cubicBezTo>
                        </a:path>
                      </a:pathLst>
                    </a:custGeom>
                    <a:solidFill>
                      <a:srgbClr val="E46573"/>
                    </a:solidFill>
                    <a:ln>
                      <a:noFill/>
                    </a:ln>
                    <a:extLst>
                      <a:ext uri="{91240B29-F687-4F45-9708-019B960494DF}">
                        <a14:hiddenLine xmlns:a14="http://schemas.microsoft.com/office/drawing/2010/main" w="9525">
                          <a:solidFill>
                            <a:srgbClr val="000000"/>
                          </a:solidFill>
                          <a:bevel/>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sz="1351" b="1" i="1">
                        <a:solidFill>
                          <a:srgbClr val="000000"/>
                        </a:solidFill>
                        <a:latin typeface="Calibri" panose="020F0502020204030204" pitchFamily="34" charset="0"/>
                        <a:sym typeface="Calibri" panose="020F0502020204030204" pitchFamily="34" charset="0"/>
                      </a:endParaRPr>
                    </a:p>
                  </p:txBody>
                </p:sp>
                <p:sp>
                  <p:nvSpPr>
                    <p:cNvPr id="127" name="Freeform 76">
                      <a:extLst>
                        <a:ext uri="{FF2B5EF4-FFF2-40B4-BE49-F238E27FC236}">
                          <a16:creationId xmlns:a16="http://schemas.microsoft.com/office/drawing/2014/main" id="{F5AA7036-D35D-3344-8BF3-99407E97C3FB}"/>
                        </a:ext>
                      </a:extLst>
                    </p:cNvPr>
                    <p:cNvSpPr>
                      <a:spLocks noChangeArrowheads="1"/>
                    </p:cNvSpPr>
                    <p:nvPr/>
                  </p:nvSpPr>
                  <p:spPr bwMode="auto">
                    <a:xfrm flipH="1">
                      <a:off x="2738439" y="218816"/>
                      <a:ext cx="1023938" cy="1036637"/>
                    </a:xfrm>
                    <a:custGeom>
                      <a:avLst/>
                      <a:gdLst>
                        <a:gd name="T0" fmla="*/ 912471 w 395"/>
                        <a:gd name="T1" fmla="*/ 0 h 400"/>
                        <a:gd name="T2" fmla="*/ 826927 w 395"/>
                        <a:gd name="T3" fmla="*/ 85523 h 400"/>
                        <a:gd name="T4" fmla="*/ 487343 w 395"/>
                        <a:gd name="T5" fmla="*/ 90706 h 400"/>
                        <a:gd name="T6" fmla="*/ 417352 w 395"/>
                        <a:gd name="T7" fmla="*/ 18141 h 400"/>
                        <a:gd name="T8" fmla="*/ 344769 w 395"/>
                        <a:gd name="T9" fmla="*/ 12958 h 400"/>
                        <a:gd name="T10" fmla="*/ 0 w 395"/>
                        <a:gd name="T11" fmla="*/ 357640 h 400"/>
                        <a:gd name="T12" fmla="*/ 0 w 395"/>
                        <a:gd name="T13" fmla="*/ 932974 h 400"/>
                        <a:gd name="T14" fmla="*/ 103690 w 395"/>
                        <a:gd name="T15" fmla="*/ 1036638 h 400"/>
                        <a:gd name="T16" fmla="*/ 640285 w 395"/>
                        <a:gd name="T17" fmla="*/ 1036638 h 400"/>
                        <a:gd name="T18" fmla="*/ 1023938 w 395"/>
                        <a:gd name="T19" fmla="*/ 650490 h 400"/>
                        <a:gd name="T20" fmla="*/ 1000608 w 395"/>
                        <a:gd name="T21" fmla="*/ 489811 h 400"/>
                        <a:gd name="T22" fmla="*/ 1003200 w 395"/>
                        <a:gd name="T23" fmla="*/ 20733 h 400"/>
                        <a:gd name="T24" fmla="*/ 912471 w 395"/>
                        <a:gd name="T25" fmla="*/ 0 h 4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95"/>
                        <a:gd name="T40" fmla="*/ 0 h 400"/>
                        <a:gd name="T41" fmla="*/ 395 w 395"/>
                        <a:gd name="T42" fmla="*/ 400 h 4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95" h="400">
                          <a:moveTo>
                            <a:pt x="352" y="0"/>
                          </a:moveTo>
                          <a:cubicBezTo>
                            <a:pt x="319" y="33"/>
                            <a:pt x="319" y="33"/>
                            <a:pt x="319" y="33"/>
                          </a:cubicBezTo>
                          <a:cubicBezTo>
                            <a:pt x="188" y="35"/>
                            <a:pt x="188" y="35"/>
                            <a:pt x="188" y="35"/>
                          </a:cubicBezTo>
                          <a:cubicBezTo>
                            <a:pt x="161" y="7"/>
                            <a:pt x="161" y="7"/>
                            <a:pt x="161" y="7"/>
                          </a:cubicBezTo>
                          <a:cubicBezTo>
                            <a:pt x="133" y="5"/>
                            <a:pt x="133" y="5"/>
                            <a:pt x="133" y="5"/>
                          </a:cubicBezTo>
                          <a:cubicBezTo>
                            <a:pt x="0" y="138"/>
                            <a:pt x="0" y="138"/>
                            <a:pt x="0" y="138"/>
                          </a:cubicBezTo>
                          <a:cubicBezTo>
                            <a:pt x="0" y="360"/>
                            <a:pt x="0" y="360"/>
                            <a:pt x="0" y="360"/>
                          </a:cubicBezTo>
                          <a:cubicBezTo>
                            <a:pt x="0" y="382"/>
                            <a:pt x="18" y="400"/>
                            <a:pt x="40" y="400"/>
                          </a:cubicBezTo>
                          <a:cubicBezTo>
                            <a:pt x="247" y="400"/>
                            <a:pt x="247" y="400"/>
                            <a:pt x="247" y="400"/>
                          </a:cubicBezTo>
                          <a:cubicBezTo>
                            <a:pt x="395" y="251"/>
                            <a:pt x="395" y="251"/>
                            <a:pt x="395" y="251"/>
                          </a:cubicBezTo>
                          <a:cubicBezTo>
                            <a:pt x="386" y="189"/>
                            <a:pt x="386" y="189"/>
                            <a:pt x="386" y="189"/>
                          </a:cubicBezTo>
                          <a:cubicBezTo>
                            <a:pt x="387" y="8"/>
                            <a:pt x="387" y="8"/>
                            <a:pt x="387" y="8"/>
                          </a:cubicBezTo>
                          <a:cubicBezTo>
                            <a:pt x="352" y="0"/>
                            <a:pt x="352" y="0"/>
                            <a:pt x="352" y="0"/>
                          </a:cubicBezTo>
                        </a:path>
                      </a:pathLst>
                    </a:custGeom>
                    <a:solidFill>
                      <a:srgbClr val="A6474A"/>
                    </a:solidFill>
                    <a:ln>
                      <a:noFill/>
                    </a:ln>
                    <a:extLst>
                      <a:ext uri="{91240B29-F687-4F45-9708-019B960494DF}">
                        <a14:hiddenLine xmlns:a14="http://schemas.microsoft.com/office/drawing/2010/main" w="9525">
                          <a:solidFill>
                            <a:srgbClr val="000000"/>
                          </a:solidFill>
                          <a:bevel/>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sz="1351" b="1" i="1">
                        <a:solidFill>
                          <a:srgbClr val="000000"/>
                        </a:solidFill>
                        <a:latin typeface="Calibri" panose="020F0502020204030204" pitchFamily="34" charset="0"/>
                        <a:sym typeface="Calibri" panose="020F0502020204030204" pitchFamily="34" charset="0"/>
                      </a:endParaRPr>
                    </a:p>
                  </p:txBody>
                </p:sp>
              </p:grpSp>
              <p:pic>
                <p:nvPicPr>
                  <p:cNvPr id="125" name="Picture 124">
                    <a:extLst>
                      <a:ext uri="{FF2B5EF4-FFF2-40B4-BE49-F238E27FC236}">
                        <a16:creationId xmlns:a16="http://schemas.microsoft.com/office/drawing/2014/main" id="{ADA57B6C-3DE1-EA4E-951F-569710E8902B}"/>
                      </a:ext>
                    </a:extLst>
                  </p:cNvPr>
                  <p:cNvPicPr>
                    <a:picLocks noChangeAspect="1"/>
                  </p:cNvPicPr>
                  <p:nvPr/>
                </p:nvPicPr>
                <p:blipFill rotWithShape="1">
                  <a:blip r:embed="rId2"/>
                  <a:srcRect l="32143" t="21428" r="30952" b="20239"/>
                  <a:stretch/>
                </p:blipFill>
                <p:spPr>
                  <a:xfrm>
                    <a:off x="2074457" y="2342579"/>
                    <a:ext cx="378566" cy="550334"/>
                  </a:xfrm>
                  <a:prstGeom prst="rect">
                    <a:avLst/>
                  </a:prstGeom>
                </p:spPr>
              </p:pic>
            </p:grpSp>
          </p:grpSp>
          <p:pic>
            <p:nvPicPr>
              <p:cNvPr id="129" name="Picture 128">
                <a:extLst>
                  <a:ext uri="{FF2B5EF4-FFF2-40B4-BE49-F238E27FC236}">
                    <a16:creationId xmlns:a16="http://schemas.microsoft.com/office/drawing/2014/main" id="{58039C99-494C-534B-9C3C-6A88C1627931}"/>
                  </a:ext>
                </a:extLst>
              </p:cNvPr>
              <p:cNvPicPr>
                <a:picLocks noChangeAspect="1"/>
              </p:cNvPicPr>
              <p:nvPr/>
            </p:nvPicPr>
            <p:blipFill>
              <a:blip r:embed="rId3"/>
              <a:stretch>
                <a:fillRect/>
              </a:stretch>
            </p:blipFill>
            <p:spPr>
              <a:xfrm>
                <a:off x="1830067" y="1539897"/>
                <a:ext cx="709940" cy="709940"/>
              </a:xfrm>
              <a:prstGeom prst="rect">
                <a:avLst/>
              </a:prstGeom>
            </p:spPr>
          </p:pic>
          <p:cxnSp>
            <p:nvCxnSpPr>
              <p:cNvPr id="131" name="Straight Connector 130">
                <a:extLst>
                  <a:ext uri="{FF2B5EF4-FFF2-40B4-BE49-F238E27FC236}">
                    <a16:creationId xmlns:a16="http://schemas.microsoft.com/office/drawing/2014/main" id="{C60F5723-AC48-4C4F-84F8-30C61F11C057}"/>
                  </a:ext>
                </a:extLst>
              </p:cNvPr>
              <p:cNvCxnSpPr>
                <a:cxnSpLocks/>
              </p:cNvCxnSpPr>
              <p:nvPr/>
            </p:nvCxnSpPr>
            <p:spPr bwMode="auto">
              <a:xfrm>
                <a:off x="6973270" y="4408303"/>
                <a:ext cx="1612404" cy="0"/>
              </a:xfrm>
              <a:prstGeom prst="line">
                <a:avLst/>
              </a:prstGeom>
              <a:solidFill>
                <a:schemeClr val="accent1"/>
              </a:solidFill>
              <a:ln w="9525" cap="flat" cmpd="sng" algn="ctr">
                <a:solidFill>
                  <a:srgbClr val="F9B6D3"/>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33" name="Picture 132">
                <a:extLst>
                  <a:ext uri="{FF2B5EF4-FFF2-40B4-BE49-F238E27FC236}">
                    <a16:creationId xmlns:a16="http://schemas.microsoft.com/office/drawing/2014/main" id="{5EDFEF71-D92B-1648-BF68-1F8C925C7540}"/>
                  </a:ext>
                </a:extLst>
              </p:cNvPr>
              <p:cNvPicPr>
                <a:picLocks noChangeAspect="1"/>
              </p:cNvPicPr>
              <p:nvPr/>
            </p:nvPicPr>
            <p:blipFill rotWithShape="1">
              <a:blip r:embed="rId4"/>
              <a:srcRect l="1" r="-719" b="6080"/>
              <a:stretch/>
            </p:blipFill>
            <p:spPr>
              <a:xfrm>
                <a:off x="10413164" y="3985564"/>
                <a:ext cx="606838" cy="593666"/>
              </a:xfrm>
              <a:prstGeom prst="rect">
                <a:avLst/>
              </a:prstGeom>
            </p:spPr>
          </p:pic>
          <p:sp>
            <p:nvSpPr>
              <p:cNvPr id="135" name="TextBox 51">
                <a:extLst>
                  <a:ext uri="{FF2B5EF4-FFF2-40B4-BE49-F238E27FC236}">
                    <a16:creationId xmlns:a16="http://schemas.microsoft.com/office/drawing/2014/main" id="{943A97A9-4DD8-544F-8B21-AE86046B3BC0}"/>
                  </a:ext>
                </a:extLst>
              </p:cNvPr>
              <p:cNvSpPr>
                <a:spLocks noChangeArrowheads="1"/>
              </p:cNvSpPr>
              <p:nvPr/>
            </p:nvSpPr>
            <p:spPr bwMode="auto">
              <a:xfrm>
                <a:off x="8424206" y="4163408"/>
                <a:ext cx="204158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en-US" sz="1800" dirty="0">
                    <a:solidFill>
                      <a:srgbClr val="F9B6D3"/>
                    </a:solidFill>
                  </a:rPr>
                  <a:t>Stock</a:t>
                </a:r>
                <a:r>
                  <a:rPr lang="zh-CN" altLang="en-US" sz="1800" dirty="0">
                    <a:solidFill>
                      <a:srgbClr val="F9B6D3"/>
                    </a:solidFill>
                  </a:rPr>
                  <a:t> </a:t>
                </a:r>
                <a:r>
                  <a:rPr lang="en-US" altLang="zh-CN" sz="1800" dirty="0">
                    <a:solidFill>
                      <a:srgbClr val="F9B6D3"/>
                    </a:solidFill>
                  </a:rPr>
                  <a:t>Market</a:t>
                </a:r>
                <a:endParaRPr lang="en-US" altLang="en-US" sz="1800" dirty="0">
                  <a:solidFill>
                    <a:srgbClr val="F9B6D3"/>
                  </a:solidFill>
                </a:endParaRPr>
              </a:p>
            </p:txBody>
          </p:sp>
        </p:grpSp>
        <p:pic>
          <p:nvPicPr>
            <p:cNvPr id="138" name="Picture 137">
              <a:extLst>
                <a:ext uri="{FF2B5EF4-FFF2-40B4-BE49-F238E27FC236}">
                  <a16:creationId xmlns:a16="http://schemas.microsoft.com/office/drawing/2014/main" id="{CD11EAF3-6F05-1D49-904C-32B46BFECADB}"/>
                </a:ext>
              </a:extLst>
            </p:cNvPr>
            <p:cNvPicPr>
              <a:picLocks noChangeAspect="1"/>
            </p:cNvPicPr>
            <p:nvPr/>
          </p:nvPicPr>
          <p:blipFill>
            <a:blip r:embed="rId5"/>
            <a:stretch>
              <a:fillRect/>
            </a:stretch>
          </p:blipFill>
          <p:spPr>
            <a:xfrm>
              <a:off x="549445" y="2301056"/>
              <a:ext cx="702360" cy="708576"/>
            </a:xfrm>
            <a:prstGeom prst="rect">
              <a:avLst/>
            </a:prstGeom>
          </p:spPr>
        </p:pic>
      </p:grpSp>
      <p:sp>
        <p:nvSpPr>
          <p:cNvPr id="195" name="任意多边形 56">
            <a:extLst>
              <a:ext uri="{FF2B5EF4-FFF2-40B4-BE49-F238E27FC236}">
                <a16:creationId xmlns:a16="http://schemas.microsoft.com/office/drawing/2014/main" id="{1DC79593-F5B7-9447-9C1E-A22AB61D77E4}"/>
              </a:ext>
            </a:extLst>
          </p:cNvPr>
          <p:cNvSpPr>
            <a:spLocks noChangeArrowheads="1"/>
          </p:cNvSpPr>
          <p:nvPr/>
        </p:nvSpPr>
        <p:spPr bwMode="auto">
          <a:xfrm>
            <a:off x="6327008" y="5279034"/>
            <a:ext cx="590087" cy="34225"/>
          </a:xfrm>
          <a:custGeom>
            <a:avLst/>
            <a:gdLst>
              <a:gd name="T0" fmla="*/ 0 w 361950"/>
              <a:gd name="T1" fmla="*/ 0 h 635"/>
              <a:gd name="T2" fmla="*/ 361950 w 361950"/>
              <a:gd name="T3" fmla="*/ 0 h 635"/>
              <a:gd name="T4" fmla="*/ 0 60000 65536"/>
              <a:gd name="T5" fmla="*/ 0 60000 65536"/>
              <a:gd name="T6" fmla="*/ 0 w 361950"/>
              <a:gd name="T7" fmla="*/ 0 h 635"/>
              <a:gd name="T8" fmla="*/ 361950 w 361950"/>
              <a:gd name="T9" fmla="*/ 635 h 635"/>
            </a:gdLst>
            <a:ahLst/>
            <a:cxnLst>
              <a:cxn ang="T4">
                <a:pos x="T0" y="T1"/>
              </a:cxn>
              <a:cxn ang="T5">
                <a:pos x="T2" y="T3"/>
              </a:cxn>
            </a:cxnLst>
            <a:rect l="T6" t="T7" r="T8" b="T9"/>
            <a:pathLst>
              <a:path w="361950" h="635">
                <a:moveTo>
                  <a:pt x="0" y="0"/>
                </a:moveTo>
                <a:lnTo>
                  <a:pt x="361950" y="0"/>
                </a:lnTo>
              </a:path>
            </a:pathLst>
          </a:custGeom>
          <a:noFill/>
          <a:ln w="19050" cap="flat" cmpd="sng">
            <a:solidFill>
              <a:srgbClr val="4C6062"/>
            </a:solidFill>
            <a:prstDash val="sysDash"/>
            <a:bevel/>
            <a:headEnd/>
            <a:tailEnd/>
          </a:ln>
          <a:extLst>
            <a:ext uri="{909E8E84-426E-40DD-AFC4-6F175D3DCCD1}">
              <a14:hiddenFill xmlns:a14="http://schemas.microsoft.com/office/drawing/2010/main">
                <a:solidFill>
                  <a:srgbClr val="FFFFFF"/>
                </a:solidFill>
              </a14:hiddenFill>
            </a:ext>
          </a:extLst>
        </p:spPr>
        <p:txBody>
          <a:bodyPr anchor="ctr"/>
          <a:lstStyle/>
          <a:p>
            <a:pPr algn="ctr"/>
            <a:endParaRPr lang="en-US" altLang="en-US" sz="1800">
              <a:solidFill>
                <a:srgbClr val="FFFFFF"/>
              </a:solidFill>
              <a:latin typeface="宋体" panose="02010600030101010101" pitchFamily="2" charset="-122"/>
              <a:sym typeface="宋体" panose="02010600030101010101" pitchFamily="2" charset="-122"/>
            </a:endParaRPr>
          </a:p>
        </p:txBody>
      </p:sp>
      <p:sp>
        <p:nvSpPr>
          <p:cNvPr id="196" name="TextBox 52">
            <a:extLst>
              <a:ext uri="{FF2B5EF4-FFF2-40B4-BE49-F238E27FC236}">
                <a16:creationId xmlns:a16="http://schemas.microsoft.com/office/drawing/2014/main" id="{B0839C5F-FC72-BA49-B4E8-EBD50B3F0125}"/>
              </a:ext>
            </a:extLst>
          </p:cNvPr>
          <p:cNvSpPr>
            <a:spLocks noChangeArrowheads="1"/>
          </p:cNvSpPr>
          <p:nvPr/>
        </p:nvSpPr>
        <p:spPr bwMode="auto">
          <a:xfrm>
            <a:off x="6873842" y="5117716"/>
            <a:ext cx="105561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1600" dirty="0" err="1">
                <a:solidFill>
                  <a:srgbClr val="4C6062"/>
                </a:solidFill>
                <a:latin typeface="微软雅黑" panose="020B0503020204020204" pitchFamily="34" charset="-122"/>
                <a:ea typeface="微软雅黑" panose="020B0503020204020204" pitchFamily="34" charset="-122"/>
                <a:sym typeface="Arial" panose="020B0604020202020204" pitchFamily="34" charset="0"/>
              </a:rPr>
              <a:t>Darkweb</a:t>
            </a:r>
            <a:endParaRPr lang="en-US" altLang="en-US" sz="1800" dirty="0">
              <a:solidFill>
                <a:srgbClr val="4C6062"/>
              </a:solidFill>
            </a:endParaRPr>
          </a:p>
        </p:txBody>
      </p:sp>
    </p:spTree>
    <p:extLst>
      <p:ext uri="{BB962C8B-B14F-4D97-AF65-F5344CB8AC3E}">
        <p14:creationId xmlns:p14="http://schemas.microsoft.com/office/powerpoint/2010/main" val="18413288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4DE98EA-63BC-1045-99D5-AD73419F3C23}"/>
              </a:ext>
            </a:extLst>
          </p:cNvPr>
          <p:cNvGrpSpPr/>
          <p:nvPr/>
        </p:nvGrpSpPr>
        <p:grpSpPr>
          <a:xfrm>
            <a:off x="2977136" y="3277011"/>
            <a:ext cx="402291" cy="376487"/>
            <a:chOff x="1375728" y="3243640"/>
            <a:chExt cx="536388" cy="501983"/>
          </a:xfrm>
        </p:grpSpPr>
        <p:sp>
          <p:nvSpPr>
            <p:cNvPr id="109" name="Rounded Rectangle 108">
              <a:extLst>
                <a:ext uri="{FF2B5EF4-FFF2-40B4-BE49-F238E27FC236}">
                  <a16:creationId xmlns:a16="http://schemas.microsoft.com/office/drawing/2014/main" id="{0280597B-063D-1C4C-B212-BB30AD7B3EF3}"/>
                </a:ext>
              </a:extLst>
            </p:cNvPr>
            <p:cNvSpPr/>
            <p:nvPr/>
          </p:nvSpPr>
          <p:spPr bwMode="auto">
            <a:xfrm>
              <a:off x="1375728" y="3243640"/>
              <a:ext cx="536388" cy="501983"/>
            </a:xfrm>
            <a:prstGeom prst="roundRect">
              <a:avLst/>
            </a:prstGeom>
            <a:solidFill>
              <a:schemeClr val="tx2">
                <a:lumMod val="60000"/>
                <a:lumOff val="40000"/>
              </a:schemeClr>
            </a:solidFill>
            <a:ln w="9525" cap="flat" cmpd="sng" algn="ctr">
              <a:noFill/>
              <a:prstDash val="solid"/>
              <a:round/>
              <a:headEnd type="none" w="med" len="med"/>
              <a:tailEnd type="none" w="med" len="med"/>
            </a:ln>
            <a:effectLst/>
          </p:spPr>
          <p:txBody>
            <a:bodyPr vert="horz" wrap="square" lIns="68580" tIns="34291" rIns="68580" bIns="34291" numCol="1" rtlCol="0" anchor="t" anchorCtr="0" compatLnSpc="1">
              <a:prstTxWarp prst="textNoShape">
                <a:avLst/>
              </a:prstTxWarp>
            </a:bodyPr>
            <a:lstStyle/>
            <a:p>
              <a:pPr defTabSz="685799" eaLnBrk="0" hangingPunct="0"/>
              <a:endParaRPr lang="en-US" sz="1351">
                <a:solidFill>
                  <a:schemeClr val="tx2">
                    <a:lumMod val="60000"/>
                    <a:lumOff val="40000"/>
                  </a:schemeClr>
                </a:solidFill>
                <a:latin typeface="Calibri" panose="020F0502020204030204" pitchFamily="34" charset="0"/>
                <a:ea typeface="宋体" panose="02010600030101010101" pitchFamily="2" charset="-122"/>
              </a:endParaRPr>
            </a:p>
          </p:txBody>
        </p:sp>
        <p:sp>
          <p:nvSpPr>
            <p:cNvPr id="110" name="Freeform 63">
              <a:extLst>
                <a:ext uri="{FF2B5EF4-FFF2-40B4-BE49-F238E27FC236}">
                  <a16:creationId xmlns:a16="http://schemas.microsoft.com/office/drawing/2014/main" id="{DF50661F-B584-6948-B005-D990E864B558}"/>
                </a:ext>
              </a:extLst>
            </p:cNvPr>
            <p:cNvSpPr>
              <a:spLocks noChangeArrowheads="1"/>
            </p:cNvSpPr>
            <p:nvPr/>
          </p:nvSpPr>
          <p:spPr bwMode="auto">
            <a:xfrm flipH="1">
              <a:off x="1527649" y="3351764"/>
              <a:ext cx="377558" cy="384431"/>
            </a:xfrm>
            <a:custGeom>
              <a:avLst/>
              <a:gdLst>
                <a:gd name="T0" fmla="*/ 624518 w 408"/>
                <a:gd name="T1" fmla="*/ 0 h 401"/>
                <a:gd name="T2" fmla="*/ 0 w 408"/>
                <a:gd name="T3" fmla="*/ 623971 h 401"/>
                <a:gd name="T4" fmla="*/ 0 w 408"/>
                <a:gd name="T5" fmla="*/ 934661 h 401"/>
                <a:gd name="T6" fmla="*/ 103654 w 408"/>
                <a:gd name="T7" fmla="*/ 1038225 h 401"/>
                <a:gd name="T8" fmla="*/ 621926 w 408"/>
                <a:gd name="T9" fmla="*/ 1038225 h 401"/>
                <a:gd name="T10" fmla="*/ 1057275 w 408"/>
                <a:gd name="T11" fmla="*/ 605847 h 401"/>
                <a:gd name="T12" fmla="*/ 624518 w 408"/>
                <a:gd name="T13" fmla="*/ 0 h 401"/>
                <a:gd name="T14" fmla="*/ 0 60000 65536"/>
                <a:gd name="T15" fmla="*/ 0 60000 65536"/>
                <a:gd name="T16" fmla="*/ 0 60000 65536"/>
                <a:gd name="T17" fmla="*/ 0 60000 65536"/>
                <a:gd name="T18" fmla="*/ 0 60000 65536"/>
                <a:gd name="T19" fmla="*/ 0 60000 65536"/>
                <a:gd name="T20" fmla="*/ 0 60000 65536"/>
                <a:gd name="T21" fmla="*/ 0 w 408"/>
                <a:gd name="T22" fmla="*/ 0 h 401"/>
                <a:gd name="T23" fmla="*/ 408 w 408"/>
                <a:gd name="T24" fmla="*/ 401 h 40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8" h="401">
                  <a:moveTo>
                    <a:pt x="241" y="0"/>
                  </a:moveTo>
                  <a:cubicBezTo>
                    <a:pt x="0" y="241"/>
                    <a:pt x="0" y="241"/>
                    <a:pt x="0" y="241"/>
                  </a:cubicBezTo>
                  <a:cubicBezTo>
                    <a:pt x="0" y="361"/>
                    <a:pt x="0" y="361"/>
                    <a:pt x="0" y="361"/>
                  </a:cubicBezTo>
                  <a:cubicBezTo>
                    <a:pt x="0" y="383"/>
                    <a:pt x="18" y="401"/>
                    <a:pt x="40" y="401"/>
                  </a:cubicBezTo>
                  <a:cubicBezTo>
                    <a:pt x="240" y="401"/>
                    <a:pt x="240" y="401"/>
                    <a:pt x="240" y="401"/>
                  </a:cubicBezTo>
                  <a:cubicBezTo>
                    <a:pt x="408" y="234"/>
                    <a:pt x="408" y="234"/>
                    <a:pt x="408" y="234"/>
                  </a:cubicBezTo>
                  <a:cubicBezTo>
                    <a:pt x="241" y="0"/>
                    <a:pt x="241" y="0"/>
                    <a:pt x="241" y="0"/>
                  </a:cubicBezTo>
                </a:path>
              </a:pathLst>
            </a:custGeom>
            <a:solidFill>
              <a:schemeClr val="tx2">
                <a:lumMod val="75000"/>
              </a:schemeClr>
            </a:solidFill>
            <a:ln>
              <a:noFill/>
            </a:ln>
            <a:extLst>
              <a:ext uri="{91240B29-F687-4F45-9708-019B960494DF}">
                <a14:hiddenLine xmlns:a14="http://schemas.microsoft.com/office/drawing/2010/main" w="9525">
                  <a:solidFill>
                    <a:srgbClr val="000000"/>
                  </a:solidFill>
                  <a:bevel/>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sz="1351" b="1" i="1" dirty="0">
                <a:solidFill>
                  <a:srgbClr val="000000"/>
                </a:solidFill>
                <a:latin typeface="Calibri" panose="020F0502020204030204" pitchFamily="34" charset="0"/>
                <a:sym typeface="Calibri" panose="020F0502020204030204" pitchFamily="34" charset="0"/>
              </a:endParaRPr>
            </a:p>
          </p:txBody>
        </p:sp>
        <p:sp>
          <p:nvSpPr>
            <p:cNvPr id="111" name="任意多边形 87">
              <a:extLst>
                <a:ext uri="{FF2B5EF4-FFF2-40B4-BE49-F238E27FC236}">
                  <a16:creationId xmlns:a16="http://schemas.microsoft.com/office/drawing/2014/main" id="{3CDAE29A-C696-EB4B-9F96-5C39F13CD17F}"/>
                </a:ext>
              </a:extLst>
            </p:cNvPr>
            <p:cNvSpPr>
              <a:spLocks noChangeArrowheads="1"/>
            </p:cNvSpPr>
            <p:nvPr/>
          </p:nvSpPr>
          <p:spPr bwMode="auto">
            <a:xfrm rot="19048464">
              <a:off x="1463035" y="3301348"/>
              <a:ext cx="357623" cy="369669"/>
            </a:xfrm>
            <a:custGeom>
              <a:avLst/>
              <a:gdLst>
                <a:gd name="T0" fmla="*/ 245192 w 1412563"/>
                <a:gd name="T1" fmla="*/ 4873 h 1458403"/>
                <a:gd name="T2" fmla="*/ 355713 w 1412563"/>
                <a:gd name="T3" fmla="*/ 36523 h 1458403"/>
                <a:gd name="T4" fmla="*/ 361796 w 1412563"/>
                <a:gd name="T5" fmla="*/ 45274 h 1458403"/>
                <a:gd name="T6" fmla="*/ 394202 w 1412563"/>
                <a:gd name="T7" fmla="*/ 167228 h 1458403"/>
                <a:gd name="T8" fmla="*/ 662077 w 1412563"/>
                <a:gd name="T9" fmla="*/ 167228 h 1458403"/>
                <a:gd name="T10" fmla="*/ 735891 w 1412563"/>
                <a:gd name="T11" fmla="*/ 300061 h 1458403"/>
                <a:gd name="T12" fmla="*/ 429500 w 1412563"/>
                <a:gd name="T13" fmla="*/ 300061 h 1458403"/>
                <a:gd name="T14" fmla="*/ 482181 w 1412563"/>
                <a:gd name="T15" fmla="*/ 498315 h 1458403"/>
                <a:gd name="T16" fmla="*/ 574538 w 1412563"/>
                <a:gd name="T17" fmla="*/ 498315 h 1458403"/>
                <a:gd name="T18" fmla="*/ 655911 w 1412563"/>
                <a:gd name="T19" fmla="*/ 644753 h 1458403"/>
                <a:gd name="T20" fmla="*/ 455830 w 1412563"/>
                <a:gd name="T21" fmla="*/ 644753 h 1458403"/>
                <a:gd name="T22" fmla="*/ 268771 w 1412563"/>
                <a:gd name="T23" fmla="*/ 759772 h 1458403"/>
                <a:gd name="T24" fmla="*/ 261387 w 1412563"/>
                <a:gd name="T25" fmla="*/ 592407 h 1458403"/>
                <a:gd name="T26" fmla="*/ 332791 w 1412563"/>
                <a:gd name="T27" fmla="*/ 548502 h 1458403"/>
                <a:gd name="T28" fmla="*/ 262833 w 1412563"/>
                <a:gd name="T29" fmla="*/ 358725 h 1458403"/>
                <a:gd name="T30" fmla="*/ 6698 w 1412563"/>
                <a:gd name="T31" fmla="*/ 516218 h 1458403"/>
                <a:gd name="T32" fmla="*/ 0 w 1412563"/>
                <a:gd name="T33" fmla="*/ 364401 h 1458403"/>
                <a:gd name="T34" fmla="*/ 215972 w 1412563"/>
                <a:gd name="T35" fmla="*/ 231603 h 1458403"/>
                <a:gd name="T36" fmla="*/ 173367 w 1412563"/>
                <a:gd name="T37" fmla="*/ 116025 h 1458403"/>
                <a:gd name="T38" fmla="*/ 173106 w 1412563"/>
                <a:gd name="T39" fmla="*/ 114777 h 1458403"/>
                <a:gd name="T40" fmla="*/ 245192 w 1412563"/>
                <a:gd name="T41" fmla="*/ 4873 h 145840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12563"/>
                <a:gd name="T64" fmla="*/ 0 h 1458403"/>
                <a:gd name="T65" fmla="*/ 1412563 w 1412563"/>
                <a:gd name="T66" fmla="*/ 1458403 h 145840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12563" h="1458403">
                  <a:moveTo>
                    <a:pt x="470653" y="9354"/>
                  </a:moveTo>
                  <a:cubicBezTo>
                    <a:pt x="549488" y="-15591"/>
                    <a:pt x="632294" y="10938"/>
                    <a:pt x="682800" y="70106"/>
                  </a:cubicBezTo>
                  <a:lnTo>
                    <a:pt x="694477" y="86905"/>
                  </a:lnTo>
                  <a:lnTo>
                    <a:pt x="756682" y="320998"/>
                  </a:lnTo>
                  <a:lnTo>
                    <a:pt x="1270875" y="320998"/>
                  </a:lnTo>
                  <a:lnTo>
                    <a:pt x="1412563" y="575975"/>
                  </a:lnTo>
                  <a:lnTo>
                    <a:pt x="824437" y="575975"/>
                  </a:lnTo>
                  <a:lnTo>
                    <a:pt x="925560" y="956529"/>
                  </a:lnTo>
                  <a:lnTo>
                    <a:pt x="1102841" y="956529"/>
                  </a:lnTo>
                  <a:lnTo>
                    <a:pt x="1259040" y="1237620"/>
                  </a:lnTo>
                  <a:lnTo>
                    <a:pt x="874979" y="1237620"/>
                  </a:lnTo>
                  <a:lnTo>
                    <a:pt x="515914" y="1458403"/>
                  </a:lnTo>
                  <a:lnTo>
                    <a:pt x="501740" y="1137141"/>
                  </a:lnTo>
                  <a:lnTo>
                    <a:pt x="638801" y="1052864"/>
                  </a:lnTo>
                  <a:lnTo>
                    <a:pt x="504515" y="688582"/>
                  </a:lnTo>
                  <a:lnTo>
                    <a:pt x="12857" y="990894"/>
                  </a:lnTo>
                  <a:lnTo>
                    <a:pt x="0" y="699478"/>
                  </a:lnTo>
                  <a:lnTo>
                    <a:pt x="414565" y="444569"/>
                  </a:lnTo>
                  <a:lnTo>
                    <a:pt x="332782" y="222714"/>
                  </a:lnTo>
                  <a:lnTo>
                    <a:pt x="332282" y="220317"/>
                  </a:lnTo>
                  <a:cubicBezTo>
                    <a:pt x="322587" y="127975"/>
                    <a:pt x="378680" y="38456"/>
                    <a:pt x="470653" y="9354"/>
                  </a:cubicBezTo>
                  <a:close/>
                </a:path>
              </a:pathLst>
            </a:custGeom>
            <a:solidFill>
              <a:schemeClr val="bg1"/>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1351">
                <a:solidFill>
                  <a:srgbClr val="FFFFFF"/>
                </a:solidFill>
              </a:endParaRPr>
            </a:p>
          </p:txBody>
        </p:sp>
      </p:grpSp>
      <p:grpSp>
        <p:nvGrpSpPr>
          <p:cNvPr id="11" name="Group 10">
            <a:extLst>
              <a:ext uri="{FF2B5EF4-FFF2-40B4-BE49-F238E27FC236}">
                <a16:creationId xmlns:a16="http://schemas.microsoft.com/office/drawing/2014/main" id="{20639246-D452-7B44-8D83-F253A8D5CA0F}"/>
              </a:ext>
            </a:extLst>
          </p:cNvPr>
          <p:cNvGrpSpPr/>
          <p:nvPr/>
        </p:nvGrpSpPr>
        <p:grpSpPr>
          <a:xfrm>
            <a:off x="2248411" y="1197295"/>
            <a:ext cx="5781169" cy="5019903"/>
            <a:chOff x="2997879" y="453392"/>
            <a:chExt cx="7708224" cy="6693205"/>
          </a:xfrm>
        </p:grpSpPr>
        <p:grpSp>
          <p:nvGrpSpPr>
            <p:cNvPr id="10" name="Group 9">
              <a:extLst>
                <a:ext uri="{FF2B5EF4-FFF2-40B4-BE49-F238E27FC236}">
                  <a16:creationId xmlns:a16="http://schemas.microsoft.com/office/drawing/2014/main" id="{655C271C-F643-B640-AD6B-9A9A62C5628C}"/>
                </a:ext>
              </a:extLst>
            </p:cNvPr>
            <p:cNvGrpSpPr/>
            <p:nvPr/>
          </p:nvGrpSpPr>
          <p:grpSpPr>
            <a:xfrm>
              <a:off x="3012261" y="453392"/>
              <a:ext cx="7693842" cy="6693205"/>
              <a:chOff x="3012261" y="453392"/>
              <a:chExt cx="7693842" cy="6693205"/>
            </a:xfrm>
          </p:grpSpPr>
          <p:grpSp>
            <p:nvGrpSpPr>
              <p:cNvPr id="9" name="Group 8">
                <a:extLst>
                  <a:ext uri="{FF2B5EF4-FFF2-40B4-BE49-F238E27FC236}">
                    <a16:creationId xmlns:a16="http://schemas.microsoft.com/office/drawing/2014/main" id="{1493524F-ACC3-0D46-AD14-ADD3AF353720}"/>
                  </a:ext>
                </a:extLst>
              </p:cNvPr>
              <p:cNvGrpSpPr/>
              <p:nvPr/>
            </p:nvGrpSpPr>
            <p:grpSpPr>
              <a:xfrm>
                <a:off x="3012261" y="453392"/>
                <a:ext cx="7693842" cy="6693205"/>
                <a:chOff x="3012261" y="453392"/>
                <a:chExt cx="7693842" cy="6693205"/>
              </a:xfrm>
            </p:grpSpPr>
            <p:grpSp>
              <p:nvGrpSpPr>
                <p:cNvPr id="4" name="Group 3">
                  <a:extLst>
                    <a:ext uri="{FF2B5EF4-FFF2-40B4-BE49-F238E27FC236}">
                      <a16:creationId xmlns:a16="http://schemas.microsoft.com/office/drawing/2014/main" id="{97CCC7C3-AB1E-1347-A143-F361119C0F3A}"/>
                    </a:ext>
                  </a:extLst>
                </p:cNvPr>
                <p:cNvGrpSpPr/>
                <p:nvPr/>
              </p:nvGrpSpPr>
              <p:grpSpPr>
                <a:xfrm>
                  <a:off x="3742383" y="453392"/>
                  <a:ext cx="6963720" cy="6693205"/>
                  <a:chOff x="3742383" y="453392"/>
                  <a:chExt cx="6963720" cy="6693205"/>
                </a:xfrm>
              </p:grpSpPr>
              <p:grpSp>
                <p:nvGrpSpPr>
                  <p:cNvPr id="39" name="Group 38">
                    <a:extLst>
                      <a:ext uri="{FF2B5EF4-FFF2-40B4-BE49-F238E27FC236}">
                        <a16:creationId xmlns:a16="http://schemas.microsoft.com/office/drawing/2014/main" id="{D7885B5F-4BFC-AC4C-863F-75F4ABD3D5FB}"/>
                      </a:ext>
                    </a:extLst>
                  </p:cNvPr>
                  <p:cNvGrpSpPr/>
                  <p:nvPr/>
                </p:nvGrpSpPr>
                <p:grpSpPr>
                  <a:xfrm>
                    <a:off x="3742383" y="1272776"/>
                    <a:ext cx="6963720" cy="5873821"/>
                    <a:chOff x="3441762" y="778933"/>
                    <a:chExt cx="7081611" cy="5884867"/>
                  </a:xfrm>
                </p:grpSpPr>
                <p:sp>
                  <p:nvSpPr>
                    <p:cNvPr id="40" name="TextBox 44">
                      <a:extLst>
                        <a:ext uri="{FF2B5EF4-FFF2-40B4-BE49-F238E27FC236}">
                          <a16:creationId xmlns:a16="http://schemas.microsoft.com/office/drawing/2014/main" id="{AF6BCA7F-E93C-CB42-B6EF-60F854D5407A}"/>
                        </a:ext>
                      </a:extLst>
                    </p:cNvPr>
                    <p:cNvSpPr>
                      <a:spLocks noChangeArrowheads="1"/>
                    </p:cNvSpPr>
                    <p:nvPr/>
                  </p:nvSpPr>
                  <p:spPr bwMode="auto">
                    <a:xfrm>
                      <a:off x="10272895" y="6396558"/>
                      <a:ext cx="250478" cy="267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just"/>
                      <a:endParaRPr lang="en-US" altLang="en-US" sz="70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41" name="Group 4">
                      <a:extLst>
                        <a:ext uri="{FF2B5EF4-FFF2-40B4-BE49-F238E27FC236}">
                          <a16:creationId xmlns:a16="http://schemas.microsoft.com/office/drawing/2014/main" id="{ADFA6EAF-611B-0449-BE31-FC086079734F}"/>
                        </a:ext>
                      </a:extLst>
                    </p:cNvPr>
                    <p:cNvGrpSpPr>
                      <a:grpSpLocks/>
                    </p:cNvGrpSpPr>
                    <p:nvPr/>
                  </p:nvGrpSpPr>
                  <p:grpSpPr bwMode="auto">
                    <a:xfrm>
                      <a:off x="3803655" y="778933"/>
                      <a:ext cx="4574120" cy="5575294"/>
                      <a:chOff x="0" y="0"/>
                      <a:chExt cx="2161" cy="2634"/>
                    </a:xfrm>
                  </p:grpSpPr>
                  <p:sp>
                    <p:nvSpPr>
                      <p:cNvPr id="56" name="Freeform 5">
                        <a:extLst>
                          <a:ext uri="{FF2B5EF4-FFF2-40B4-BE49-F238E27FC236}">
                            <a16:creationId xmlns:a16="http://schemas.microsoft.com/office/drawing/2014/main" id="{13C201F9-5F23-E142-8386-808A2ADB4588}"/>
                          </a:ext>
                        </a:extLst>
                      </p:cNvPr>
                      <p:cNvSpPr>
                        <a:spLocks noChangeArrowheads="1"/>
                      </p:cNvSpPr>
                      <p:nvPr/>
                    </p:nvSpPr>
                    <p:spPr bwMode="auto">
                      <a:xfrm>
                        <a:off x="143" y="331"/>
                        <a:ext cx="1881" cy="2303"/>
                      </a:xfrm>
                      <a:custGeom>
                        <a:avLst/>
                        <a:gdLst>
                          <a:gd name="T0" fmla="*/ 621 w 1045"/>
                          <a:gd name="T1" fmla="*/ 1278 h 1279"/>
                          <a:gd name="T2" fmla="*/ 493 w 1045"/>
                          <a:gd name="T3" fmla="*/ 1279 h 1279"/>
                          <a:gd name="T4" fmla="*/ 491 w 1045"/>
                          <a:gd name="T5" fmla="*/ 1068 h 1279"/>
                          <a:gd name="T6" fmla="*/ 362 w 1045"/>
                          <a:gd name="T7" fmla="*/ 961 h 1279"/>
                          <a:gd name="T8" fmla="*/ 239 w 1045"/>
                          <a:gd name="T9" fmla="*/ 952 h 1279"/>
                          <a:gd name="T10" fmla="*/ 0 w 1045"/>
                          <a:gd name="T11" fmla="*/ 832 h 1279"/>
                          <a:gd name="T12" fmla="*/ 322 w 1045"/>
                          <a:gd name="T13" fmla="*/ 928 h 1279"/>
                          <a:gd name="T14" fmla="*/ 117 w 1045"/>
                          <a:gd name="T15" fmla="*/ 696 h 1279"/>
                          <a:gd name="T16" fmla="*/ 430 w 1045"/>
                          <a:gd name="T17" fmla="*/ 953 h 1279"/>
                          <a:gd name="T18" fmla="*/ 494 w 1045"/>
                          <a:gd name="T19" fmla="*/ 997 h 1279"/>
                          <a:gd name="T20" fmla="*/ 494 w 1045"/>
                          <a:gd name="T21" fmla="*/ 993 h 1279"/>
                          <a:gd name="T22" fmla="*/ 469 w 1045"/>
                          <a:gd name="T23" fmla="*/ 687 h 1279"/>
                          <a:gd name="T24" fmla="*/ 248 w 1045"/>
                          <a:gd name="T25" fmla="*/ 580 h 1279"/>
                          <a:gd name="T26" fmla="*/ 11 w 1045"/>
                          <a:gd name="T27" fmla="*/ 217 h 1279"/>
                          <a:gd name="T28" fmla="*/ 275 w 1045"/>
                          <a:gd name="T29" fmla="*/ 548 h 1279"/>
                          <a:gd name="T30" fmla="*/ 320 w 1045"/>
                          <a:gd name="T31" fmla="*/ 398 h 1279"/>
                          <a:gd name="T32" fmla="*/ 316 w 1045"/>
                          <a:gd name="T33" fmla="*/ 246 h 1279"/>
                          <a:gd name="T34" fmla="*/ 349 w 1045"/>
                          <a:gd name="T35" fmla="*/ 460 h 1279"/>
                          <a:gd name="T36" fmla="*/ 328 w 1045"/>
                          <a:gd name="T37" fmla="*/ 580 h 1279"/>
                          <a:gd name="T38" fmla="*/ 471 w 1045"/>
                          <a:gd name="T39" fmla="*/ 633 h 1279"/>
                          <a:gd name="T40" fmla="*/ 547 w 1045"/>
                          <a:gd name="T41" fmla="*/ 0 h 1279"/>
                          <a:gd name="T42" fmla="*/ 529 w 1045"/>
                          <a:gd name="T43" fmla="*/ 678 h 1279"/>
                          <a:gd name="T44" fmla="*/ 576 w 1045"/>
                          <a:gd name="T45" fmla="*/ 875 h 1279"/>
                          <a:gd name="T46" fmla="*/ 741 w 1045"/>
                          <a:gd name="T47" fmla="*/ 730 h 1279"/>
                          <a:gd name="T48" fmla="*/ 809 w 1045"/>
                          <a:gd name="T49" fmla="*/ 374 h 1279"/>
                          <a:gd name="T50" fmla="*/ 791 w 1045"/>
                          <a:gd name="T51" fmla="*/ 687 h 1279"/>
                          <a:gd name="T52" fmla="*/ 903 w 1045"/>
                          <a:gd name="T53" fmla="*/ 571 h 1279"/>
                          <a:gd name="T54" fmla="*/ 1045 w 1045"/>
                          <a:gd name="T55" fmla="*/ 321 h 1279"/>
                          <a:gd name="T56" fmla="*/ 958 w 1045"/>
                          <a:gd name="T57" fmla="*/ 545 h 1279"/>
                          <a:gd name="T58" fmla="*/ 616 w 1045"/>
                          <a:gd name="T59" fmla="*/ 966 h 1279"/>
                          <a:gd name="T60" fmla="*/ 610 w 1045"/>
                          <a:gd name="T61" fmla="*/ 1095 h 1279"/>
                          <a:gd name="T62" fmla="*/ 939 w 1045"/>
                          <a:gd name="T63" fmla="*/ 888 h 1279"/>
                          <a:gd name="T64" fmla="*/ 610 w 1045"/>
                          <a:gd name="T65" fmla="*/ 1140 h 1279"/>
                          <a:gd name="T66" fmla="*/ 621 w 1045"/>
                          <a:gd name="T67" fmla="*/ 1278 h 127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45"/>
                          <a:gd name="T103" fmla="*/ 0 h 1279"/>
                          <a:gd name="T104" fmla="*/ 1045 w 1045"/>
                          <a:gd name="T105" fmla="*/ 1279 h 127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45" h="1279">
                            <a:moveTo>
                              <a:pt x="621" y="1278"/>
                            </a:moveTo>
                            <a:cubicBezTo>
                              <a:pt x="493" y="1279"/>
                              <a:pt x="493" y="1279"/>
                              <a:pt x="493" y="1279"/>
                            </a:cubicBezTo>
                            <a:cubicBezTo>
                              <a:pt x="480" y="1238"/>
                              <a:pt x="485" y="1193"/>
                              <a:pt x="491" y="1068"/>
                            </a:cubicBezTo>
                            <a:cubicBezTo>
                              <a:pt x="453" y="1033"/>
                              <a:pt x="408" y="998"/>
                              <a:pt x="362" y="961"/>
                            </a:cubicBezTo>
                            <a:cubicBezTo>
                              <a:pt x="310" y="963"/>
                              <a:pt x="280" y="960"/>
                              <a:pt x="239" y="952"/>
                            </a:cubicBezTo>
                            <a:cubicBezTo>
                              <a:pt x="153" y="935"/>
                              <a:pt x="123" y="906"/>
                              <a:pt x="0" y="832"/>
                            </a:cubicBezTo>
                            <a:cubicBezTo>
                              <a:pt x="134" y="888"/>
                              <a:pt x="210" y="930"/>
                              <a:pt x="322" y="928"/>
                            </a:cubicBezTo>
                            <a:cubicBezTo>
                              <a:pt x="244" y="861"/>
                              <a:pt x="168" y="787"/>
                              <a:pt x="117" y="696"/>
                            </a:cubicBezTo>
                            <a:cubicBezTo>
                              <a:pt x="236" y="800"/>
                              <a:pt x="263" y="854"/>
                              <a:pt x="430" y="953"/>
                            </a:cubicBezTo>
                            <a:cubicBezTo>
                              <a:pt x="448" y="964"/>
                              <a:pt x="467" y="976"/>
                              <a:pt x="494" y="997"/>
                            </a:cubicBezTo>
                            <a:cubicBezTo>
                              <a:pt x="494" y="993"/>
                              <a:pt x="494" y="993"/>
                              <a:pt x="494" y="993"/>
                            </a:cubicBezTo>
                            <a:cubicBezTo>
                              <a:pt x="497" y="887"/>
                              <a:pt x="467" y="762"/>
                              <a:pt x="469" y="687"/>
                            </a:cubicBezTo>
                            <a:cubicBezTo>
                              <a:pt x="371" y="661"/>
                              <a:pt x="303" y="619"/>
                              <a:pt x="248" y="580"/>
                            </a:cubicBezTo>
                            <a:cubicBezTo>
                              <a:pt x="105" y="480"/>
                              <a:pt x="40" y="342"/>
                              <a:pt x="11" y="217"/>
                            </a:cubicBezTo>
                            <a:cubicBezTo>
                              <a:pt x="94" y="400"/>
                              <a:pt x="163" y="479"/>
                              <a:pt x="275" y="548"/>
                            </a:cubicBezTo>
                            <a:cubicBezTo>
                              <a:pt x="285" y="525"/>
                              <a:pt x="324" y="475"/>
                              <a:pt x="320" y="398"/>
                            </a:cubicBezTo>
                            <a:cubicBezTo>
                              <a:pt x="315" y="314"/>
                              <a:pt x="306" y="285"/>
                              <a:pt x="316" y="246"/>
                            </a:cubicBezTo>
                            <a:cubicBezTo>
                              <a:pt x="332" y="334"/>
                              <a:pt x="354" y="416"/>
                              <a:pt x="349" y="460"/>
                            </a:cubicBezTo>
                            <a:cubicBezTo>
                              <a:pt x="345" y="497"/>
                              <a:pt x="340" y="510"/>
                              <a:pt x="328" y="580"/>
                            </a:cubicBezTo>
                            <a:cubicBezTo>
                              <a:pt x="394" y="614"/>
                              <a:pt x="436" y="623"/>
                              <a:pt x="471" y="633"/>
                            </a:cubicBezTo>
                            <a:cubicBezTo>
                              <a:pt x="480" y="526"/>
                              <a:pt x="544" y="250"/>
                              <a:pt x="547" y="0"/>
                            </a:cubicBezTo>
                            <a:cubicBezTo>
                              <a:pt x="602" y="287"/>
                              <a:pt x="501" y="515"/>
                              <a:pt x="529" y="678"/>
                            </a:cubicBezTo>
                            <a:cubicBezTo>
                              <a:pt x="546" y="776"/>
                              <a:pt x="564" y="812"/>
                              <a:pt x="576" y="875"/>
                            </a:cubicBezTo>
                            <a:cubicBezTo>
                              <a:pt x="617" y="825"/>
                              <a:pt x="645" y="811"/>
                              <a:pt x="741" y="730"/>
                            </a:cubicBezTo>
                            <a:cubicBezTo>
                              <a:pt x="723" y="598"/>
                              <a:pt x="730" y="473"/>
                              <a:pt x="809" y="374"/>
                            </a:cubicBezTo>
                            <a:cubicBezTo>
                              <a:pt x="738" y="537"/>
                              <a:pt x="772" y="588"/>
                              <a:pt x="791" y="687"/>
                            </a:cubicBezTo>
                            <a:cubicBezTo>
                              <a:pt x="841" y="647"/>
                              <a:pt x="874" y="615"/>
                              <a:pt x="903" y="571"/>
                            </a:cubicBezTo>
                            <a:cubicBezTo>
                              <a:pt x="937" y="523"/>
                              <a:pt x="988" y="442"/>
                              <a:pt x="1045" y="321"/>
                            </a:cubicBezTo>
                            <a:cubicBezTo>
                              <a:pt x="1027" y="404"/>
                              <a:pt x="992" y="483"/>
                              <a:pt x="958" y="545"/>
                            </a:cubicBezTo>
                            <a:cubicBezTo>
                              <a:pt x="854" y="740"/>
                              <a:pt x="738" y="767"/>
                              <a:pt x="616" y="966"/>
                            </a:cubicBezTo>
                            <a:cubicBezTo>
                              <a:pt x="614" y="992"/>
                              <a:pt x="612" y="1040"/>
                              <a:pt x="610" y="1095"/>
                            </a:cubicBezTo>
                            <a:cubicBezTo>
                              <a:pt x="698" y="1054"/>
                              <a:pt x="845" y="1010"/>
                              <a:pt x="939" y="888"/>
                            </a:cubicBezTo>
                            <a:cubicBezTo>
                              <a:pt x="901" y="979"/>
                              <a:pt x="728" y="1086"/>
                              <a:pt x="610" y="1140"/>
                            </a:cubicBezTo>
                            <a:cubicBezTo>
                              <a:pt x="613" y="1200"/>
                              <a:pt x="625" y="1222"/>
                              <a:pt x="621" y="1278"/>
                            </a:cubicBezTo>
                            <a:close/>
                          </a:path>
                        </a:pathLst>
                      </a:custGeom>
                      <a:solidFill>
                        <a:srgbClr val="BFBFBF"/>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800">
                          <a:solidFill>
                            <a:srgbClr val="000000"/>
                          </a:solidFill>
                          <a:sym typeface="宋体" panose="02010600030101010101" pitchFamily="2" charset="-122"/>
                        </a:endParaRPr>
                      </a:p>
                    </p:txBody>
                  </p:sp>
                  <p:sp>
                    <p:nvSpPr>
                      <p:cNvPr id="57" name="Freeform 6">
                        <a:extLst>
                          <a:ext uri="{FF2B5EF4-FFF2-40B4-BE49-F238E27FC236}">
                            <a16:creationId xmlns:a16="http://schemas.microsoft.com/office/drawing/2014/main" id="{20BF3469-8822-B143-92DE-F08D41EEC23B}"/>
                          </a:ext>
                        </a:extLst>
                      </p:cNvPr>
                      <p:cNvSpPr>
                        <a:spLocks noChangeArrowheads="1"/>
                      </p:cNvSpPr>
                      <p:nvPr/>
                    </p:nvSpPr>
                    <p:spPr bwMode="auto">
                      <a:xfrm>
                        <a:off x="42" y="383"/>
                        <a:ext cx="257" cy="299"/>
                      </a:xfrm>
                      <a:custGeom>
                        <a:avLst/>
                        <a:gdLst>
                          <a:gd name="T0" fmla="*/ 128 w 257"/>
                          <a:gd name="T1" fmla="*/ 0 h 299"/>
                          <a:gd name="T2" fmla="*/ 192 w 257"/>
                          <a:gd name="T3" fmla="*/ 38 h 299"/>
                          <a:gd name="T4" fmla="*/ 257 w 257"/>
                          <a:gd name="T5" fmla="*/ 76 h 299"/>
                          <a:gd name="T6" fmla="*/ 257 w 257"/>
                          <a:gd name="T7" fmla="*/ 150 h 299"/>
                          <a:gd name="T8" fmla="*/ 257 w 257"/>
                          <a:gd name="T9" fmla="*/ 224 h 299"/>
                          <a:gd name="T10" fmla="*/ 192 w 257"/>
                          <a:gd name="T11" fmla="*/ 261 h 299"/>
                          <a:gd name="T12" fmla="*/ 128 w 257"/>
                          <a:gd name="T13" fmla="*/ 299 h 299"/>
                          <a:gd name="T14" fmla="*/ 63 w 257"/>
                          <a:gd name="T15" fmla="*/ 261 h 299"/>
                          <a:gd name="T16" fmla="*/ 0 w 257"/>
                          <a:gd name="T17" fmla="*/ 224 h 299"/>
                          <a:gd name="T18" fmla="*/ 0 w 257"/>
                          <a:gd name="T19" fmla="*/ 150 h 299"/>
                          <a:gd name="T20" fmla="*/ 0 w 257"/>
                          <a:gd name="T21" fmla="*/ 76 h 299"/>
                          <a:gd name="T22" fmla="*/ 63 w 257"/>
                          <a:gd name="T23" fmla="*/ 38 h 299"/>
                          <a:gd name="T24" fmla="*/ 128 w 257"/>
                          <a:gd name="T25" fmla="*/ 0 h 299"/>
                          <a:gd name="T26" fmla="*/ 128 w 257"/>
                          <a:gd name="T27" fmla="*/ 0 h 29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7"/>
                          <a:gd name="T43" fmla="*/ 0 h 299"/>
                          <a:gd name="T44" fmla="*/ 257 w 257"/>
                          <a:gd name="T45" fmla="*/ 299 h 29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7" h="299">
                            <a:moveTo>
                              <a:pt x="128" y="0"/>
                            </a:moveTo>
                            <a:lnTo>
                              <a:pt x="192" y="38"/>
                            </a:lnTo>
                            <a:lnTo>
                              <a:pt x="257" y="76"/>
                            </a:lnTo>
                            <a:lnTo>
                              <a:pt x="257" y="150"/>
                            </a:lnTo>
                            <a:lnTo>
                              <a:pt x="257" y="224"/>
                            </a:lnTo>
                            <a:lnTo>
                              <a:pt x="192" y="261"/>
                            </a:lnTo>
                            <a:lnTo>
                              <a:pt x="128" y="299"/>
                            </a:lnTo>
                            <a:lnTo>
                              <a:pt x="63" y="261"/>
                            </a:lnTo>
                            <a:lnTo>
                              <a:pt x="0" y="224"/>
                            </a:lnTo>
                            <a:lnTo>
                              <a:pt x="0" y="150"/>
                            </a:lnTo>
                            <a:lnTo>
                              <a:pt x="0" y="76"/>
                            </a:lnTo>
                            <a:lnTo>
                              <a:pt x="63" y="38"/>
                            </a:lnTo>
                            <a:lnTo>
                              <a:pt x="128" y="0"/>
                            </a:lnTo>
                            <a:lnTo>
                              <a:pt x="128" y="0"/>
                            </a:lnTo>
                            <a:close/>
                          </a:path>
                        </a:pathLst>
                      </a:custGeom>
                      <a:solidFill>
                        <a:srgbClr val="C4715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600">
                          <a:solidFill>
                            <a:srgbClr val="000000"/>
                          </a:solidFill>
                          <a:sym typeface="宋体" panose="02010600030101010101" pitchFamily="2" charset="-122"/>
                        </a:endParaRPr>
                      </a:p>
                    </p:txBody>
                  </p:sp>
                  <p:sp>
                    <p:nvSpPr>
                      <p:cNvPr id="58" name="Freeform 7">
                        <a:extLst>
                          <a:ext uri="{FF2B5EF4-FFF2-40B4-BE49-F238E27FC236}">
                            <a16:creationId xmlns:a16="http://schemas.microsoft.com/office/drawing/2014/main" id="{134FD63A-005B-4742-A2FE-E84181E6C23A}"/>
                          </a:ext>
                        </a:extLst>
                      </p:cNvPr>
                      <p:cNvSpPr>
                        <a:spLocks noChangeArrowheads="1"/>
                      </p:cNvSpPr>
                      <p:nvPr/>
                    </p:nvSpPr>
                    <p:spPr bwMode="auto">
                      <a:xfrm>
                        <a:off x="984" y="0"/>
                        <a:ext cx="259" cy="299"/>
                      </a:xfrm>
                      <a:custGeom>
                        <a:avLst/>
                        <a:gdLst>
                          <a:gd name="T0" fmla="*/ 129 w 259"/>
                          <a:gd name="T1" fmla="*/ 0 h 299"/>
                          <a:gd name="T2" fmla="*/ 194 w 259"/>
                          <a:gd name="T3" fmla="*/ 38 h 299"/>
                          <a:gd name="T4" fmla="*/ 259 w 259"/>
                          <a:gd name="T5" fmla="*/ 74 h 299"/>
                          <a:gd name="T6" fmla="*/ 259 w 259"/>
                          <a:gd name="T7" fmla="*/ 149 h 299"/>
                          <a:gd name="T8" fmla="*/ 259 w 259"/>
                          <a:gd name="T9" fmla="*/ 223 h 299"/>
                          <a:gd name="T10" fmla="*/ 194 w 259"/>
                          <a:gd name="T11" fmla="*/ 261 h 299"/>
                          <a:gd name="T12" fmla="*/ 129 w 259"/>
                          <a:gd name="T13" fmla="*/ 299 h 299"/>
                          <a:gd name="T14" fmla="*/ 64 w 259"/>
                          <a:gd name="T15" fmla="*/ 261 h 299"/>
                          <a:gd name="T16" fmla="*/ 0 w 259"/>
                          <a:gd name="T17" fmla="*/ 223 h 299"/>
                          <a:gd name="T18" fmla="*/ 0 w 259"/>
                          <a:gd name="T19" fmla="*/ 149 h 299"/>
                          <a:gd name="T20" fmla="*/ 0 w 259"/>
                          <a:gd name="T21" fmla="*/ 74 h 299"/>
                          <a:gd name="T22" fmla="*/ 64 w 259"/>
                          <a:gd name="T23" fmla="*/ 38 h 299"/>
                          <a:gd name="T24" fmla="*/ 129 w 259"/>
                          <a:gd name="T25" fmla="*/ 0 h 299"/>
                          <a:gd name="T26" fmla="*/ 129 w 259"/>
                          <a:gd name="T27" fmla="*/ 0 h 29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9"/>
                          <a:gd name="T43" fmla="*/ 0 h 299"/>
                          <a:gd name="T44" fmla="*/ 259 w 259"/>
                          <a:gd name="T45" fmla="*/ 299 h 29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9" h="299">
                            <a:moveTo>
                              <a:pt x="129" y="0"/>
                            </a:moveTo>
                            <a:lnTo>
                              <a:pt x="194" y="38"/>
                            </a:lnTo>
                            <a:lnTo>
                              <a:pt x="259" y="74"/>
                            </a:lnTo>
                            <a:lnTo>
                              <a:pt x="259" y="149"/>
                            </a:lnTo>
                            <a:lnTo>
                              <a:pt x="259" y="223"/>
                            </a:lnTo>
                            <a:lnTo>
                              <a:pt x="194" y="261"/>
                            </a:lnTo>
                            <a:lnTo>
                              <a:pt x="129" y="299"/>
                            </a:lnTo>
                            <a:lnTo>
                              <a:pt x="64" y="261"/>
                            </a:lnTo>
                            <a:lnTo>
                              <a:pt x="0" y="223"/>
                            </a:lnTo>
                            <a:lnTo>
                              <a:pt x="0" y="149"/>
                            </a:lnTo>
                            <a:lnTo>
                              <a:pt x="0" y="74"/>
                            </a:lnTo>
                            <a:lnTo>
                              <a:pt x="64" y="38"/>
                            </a:lnTo>
                            <a:lnTo>
                              <a:pt x="129" y="0"/>
                            </a:lnTo>
                            <a:lnTo>
                              <a:pt x="129" y="0"/>
                            </a:lnTo>
                            <a:close/>
                          </a:path>
                        </a:pathLst>
                      </a:custGeom>
                      <a:solidFill>
                        <a:srgbClr val="F83003"/>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600">
                          <a:solidFill>
                            <a:srgbClr val="000000"/>
                          </a:solidFill>
                          <a:sym typeface="宋体" panose="02010600030101010101" pitchFamily="2" charset="-122"/>
                        </a:endParaRPr>
                      </a:p>
                    </p:txBody>
                  </p:sp>
                  <p:sp>
                    <p:nvSpPr>
                      <p:cNvPr id="59" name="Freeform 8">
                        <a:extLst>
                          <a:ext uri="{FF2B5EF4-FFF2-40B4-BE49-F238E27FC236}">
                            <a16:creationId xmlns:a16="http://schemas.microsoft.com/office/drawing/2014/main" id="{EDC00717-1E03-3649-B7E6-D501DDFD1B09}"/>
                          </a:ext>
                        </a:extLst>
                      </p:cNvPr>
                      <p:cNvSpPr>
                        <a:spLocks noChangeArrowheads="1"/>
                      </p:cNvSpPr>
                      <p:nvPr/>
                    </p:nvSpPr>
                    <p:spPr bwMode="auto">
                      <a:xfrm>
                        <a:off x="1904" y="572"/>
                        <a:ext cx="257" cy="297"/>
                      </a:xfrm>
                      <a:custGeom>
                        <a:avLst/>
                        <a:gdLst>
                          <a:gd name="T0" fmla="*/ 128 w 257"/>
                          <a:gd name="T1" fmla="*/ 0 h 297"/>
                          <a:gd name="T2" fmla="*/ 192 w 257"/>
                          <a:gd name="T3" fmla="*/ 36 h 297"/>
                          <a:gd name="T4" fmla="*/ 257 w 257"/>
                          <a:gd name="T5" fmla="*/ 74 h 297"/>
                          <a:gd name="T6" fmla="*/ 257 w 257"/>
                          <a:gd name="T7" fmla="*/ 148 h 297"/>
                          <a:gd name="T8" fmla="*/ 257 w 257"/>
                          <a:gd name="T9" fmla="*/ 224 h 297"/>
                          <a:gd name="T10" fmla="*/ 192 w 257"/>
                          <a:gd name="T11" fmla="*/ 261 h 297"/>
                          <a:gd name="T12" fmla="*/ 128 w 257"/>
                          <a:gd name="T13" fmla="*/ 297 h 297"/>
                          <a:gd name="T14" fmla="*/ 63 w 257"/>
                          <a:gd name="T15" fmla="*/ 261 h 297"/>
                          <a:gd name="T16" fmla="*/ 0 w 257"/>
                          <a:gd name="T17" fmla="*/ 224 h 297"/>
                          <a:gd name="T18" fmla="*/ 0 w 257"/>
                          <a:gd name="T19" fmla="*/ 148 h 297"/>
                          <a:gd name="T20" fmla="*/ 0 w 257"/>
                          <a:gd name="T21" fmla="*/ 74 h 297"/>
                          <a:gd name="T22" fmla="*/ 63 w 257"/>
                          <a:gd name="T23" fmla="*/ 36 h 297"/>
                          <a:gd name="T24" fmla="*/ 128 w 257"/>
                          <a:gd name="T25" fmla="*/ 0 h 297"/>
                          <a:gd name="T26" fmla="*/ 128 w 257"/>
                          <a:gd name="T27" fmla="*/ 0 h 29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7"/>
                          <a:gd name="T43" fmla="*/ 0 h 297"/>
                          <a:gd name="T44" fmla="*/ 257 w 257"/>
                          <a:gd name="T45" fmla="*/ 297 h 29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7" h="297">
                            <a:moveTo>
                              <a:pt x="128" y="0"/>
                            </a:moveTo>
                            <a:lnTo>
                              <a:pt x="192" y="36"/>
                            </a:lnTo>
                            <a:lnTo>
                              <a:pt x="257" y="74"/>
                            </a:lnTo>
                            <a:lnTo>
                              <a:pt x="257" y="148"/>
                            </a:lnTo>
                            <a:lnTo>
                              <a:pt x="257" y="224"/>
                            </a:lnTo>
                            <a:lnTo>
                              <a:pt x="192" y="261"/>
                            </a:lnTo>
                            <a:lnTo>
                              <a:pt x="128" y="297"/>
                            </a:lnTo>
                            <a:lnTo>
                              <a:pt x="63" y="261"/>
                            </a:lnTo>
                            <a:lnTo>
                              <a:pt x="0" y="224"/>
                            </a:lnTo>
                            <a:lnTo>
                              <a:pt x="0" y="148"/>
                            </a:lnTo>
                            <a:lnTo>
                              <a:pt x="0" y="74"/>
                            </a:lnTo>
                            <a:lnTo>
                              <a:pt x="63" y="36"/>
                            </a:lnTo>
                            <a:lnTo>
                              <a:pt x="128" y="0"/>
                            </a:lnTo>
                            <a:lnTo>
                              <a:pt x="128" y="0"/>
                            </a:lnTo>
                            <a:close/>
                          </a:path>
                        </a:pathLst>
                      </a:custGeom>
                      <a:solidFill>
                        <a:srgbClr val="EBAC07"/>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600">
                          <a:solidFill>
                            <a:srgbClr val="000000"/>
                          </a:solidFill>
                          <a:sym typeface="宋体" panose="02010600030101010101" pitchFamily="2" charset="-122"/>
                        </a:endParaRPr>
                      </a:p>
                    </p:txBody>
                  </p:sp>
                  <p:sp>
                    <p:nvSpPr>
                      <p:cNvPr id="60" name="Freeform 9">
                        <a:extLst>
                          <a:ext uri="{FF2B5EF4-FFF2-40B4-BE49-F238E27FC236}">
                            <a16:creationId xmlns:a16="http://schemas.microsoft.com/office/drawing/2014/main" id="{16043E5D-9055-8344-990F-D46336EC6D3D}"/>
                          </a:ext>
                        </a:extLst>
                      </p:cNvPr>
                      <p:cNvSpPr>
                        <a:spLocks noChangeArrowheads="1"/>
                      </p:cNvSpPr>
                      <p:nvPr/>
                    </p:nvSpPr>
                    <p:spPr bwMode="auto">
                      <a:xfrm>
                        <a:off x="1743" y="1593"/>
                        <a:ext cx="260" cy="299"/>
                      </a:xfrm>
                      <a:custGeom>
                        <a:avLst/>
                        <a:gdLst>
                          <a:gd name="T0" fmla="*/ 130 w 260"/>
                          <a:gd name="T1" fmla="*/ 0 h 299"/>
                          <a:gd name="T2" fmla="*/ 195 w 260"/>
                          <a:gd name="T3" fmla="*/ 38 h 299"/>
                          <a:gd name="T4" fmla="*/ 260 w 260"/>
                          <a:gd name="T5" fmla="*/ 76 h 299"/>
                          <a:gd name="T6" fmla="*/ 260 w 260"/>
                          <a:gd name="T7" fmla="*/ 150 h 299"/>
                          <a:gd name="T8" fmla="*/ 260 w 260"/>
                          <a:gd name="T9" fmla="*/ 224 h 299"/>
                          <a:gd name="T10" fmla="*/ 195 w 260"/>
                          <a:gd name="T11" fmla="*/ 261 h 299"/>
                          <a:gd name="T12" fmla="*/ 130 w 260"/>
                          <a:gd name="T13" fmla="*/ 299 h 299"/>
                          <a:gd name="T14" fmla="*/ 65 w 260"/>
                          <a:gd name="T15" fmla="*/ 261 h 299"/>
                          <a:gd name="T16" fmla="*/ 0 w 260"/>
                          <a:gd name="T17" fmla="*/ 224 h 299"/>
                          <a:gd name="T18" fmla="*/ 0 w 260"/>
                          <a:gd name="T19" fmla="*/ 150 h 299"/>
                          <a:gd name="T20" fmla="*/ 0 w 260"/>
                          <a:gd name="T21" fmla="*/ 76 h 299"/>
                          <a:gd name="T22" fmla="*/ 65 w 260"/>
                          <a:gd name="T23" fmla="*/ 38 h 299"/>
                          <a:gd name="T24" fmla="*/ 130 w 260"/>
                          <a:gd name="T25" fmla="*/ 0 h 299"/>
                          <a:gd name="T26" fmla="*/ 130 w 260"/>
                          <a:gd name="T27" fmla="*/ 0 h 29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60"/>
                          <a:gd name="T43" fmla="*/ 0 h 299"/>
                          <a:gd name="T44" fmla="*/ 260 w 260"/>
                          <a:gd name="T45" fmla="*/ 299 h 29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60" h="299">
                            <a:moveTo>
                              <a:pt x="130" y="0"/>
                            </a:moveTo>
                            <a:lnTo>
                              <a:pt x="195" y="38"/>
                            </a:lnTo>
                            <a:lnTo>
                              <a:pt x="260" y="76"/>
                            </a:lnTo>
                            <a:lnTo>
                              <a:pt x="260" y="150"/>
                            </a:lnTo>
                            <a:lnTo>
                              <a:pt x="260" y="224"/>
                            </a:lnTo>
                            <a:lnTo>
                              <a:pt x="195" y="261"/>
                            </a:lnTo>
                            <a:lnTo>
                              <a:pt x="130" y="299"/>
                            </a:lnTo>
                            <a:lnTo>
                              <a:pt x="65" y="261"/>
                            </a:lnTo>
                            <a:lnTo>
                              <a:pt x="0" y="224"/>
                            </a:lnTo>
                            <a:lnTo>
                              <a:pt x="0" y="150"/>
                            </a:lnTo>
                            <a:lnTo>
                              <a:pt x="0" y="76"/>
                            </a:lnTo>
                            <a:lnTo>
                              <a:pt x="65" y="38"/>
                            </a:lnTo>
                            <a:lnTo>
                              <a:pt x="130" y="0"/>
                            </a:lnTo>
                            <a:lnTo>
                              <a:pt x="130" y="0"/>
                            </a:lnTo>
                            <a:close/>
                          </a:path>
                        </a:pathLst>
                      </a:custGeom>
                      <a:solidFill>
                        <a:srgbClr val="2FC19C"/>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600">
                          <a:solidFill>
                            <a:srgbClr val="2FC19C"/>
                          </a:solidFill>
                          <a:sym typeface="宋体" panose="02010600030101010101" pitchFamily="2" charset="-122"/>
                        </a:endParaRPr>
                      </a:p>
                    </p:txBody>
                  </p:sp>
                  <p:sp>
                    <p:nvSpPr>
                      <p:cNvPr id="61" name="Freeform 10">
                        <a:extLst>
                          <a:ext uri="{FF2B5EF4-FFF2-40B4-BE49-F238E27FC236}">
                            <a16:creationId xmlns:a16="http://schemas.microsoft.com/office/drawing/2014/main" id="{F5994B70-4CD6-2B4E-AA8A-59FBED28CFCC}"/>
                          </a:ext>
                        </a:extLst>
                      </p:cNvPr>
                      <p:cNvSpPr>
                        <a:spLocks noChangeArrowheads="1"/>
                      </p:cNvSpPr>
                      <p:nvPr/>
                    </p:nvSpPr>
                    <p:spPr bwMode="auto">
                      <a:xfrm>
                        <a:off x="571" y="466"/>
                        <a:ext cx="258" cy="299"/>
                      </a:xfrm>
                      <a:custGeom>
                        <a:avLst/>
                        <a:gdLst>
                          <a:gd name="T0" fmla="*/ 128 w 258"/>
                          <a:gd name="T1" fmla="*/ 0 h 299"/>
                          <a:gd name="T2" fmla="*/ 193 w 258"/>
                          <a:gd name="T3" fmla="*/ 38 h 299"/>
                          <a:gd name="T4" fmla="*/ 258 w 258"/>
                          <a:gd name="T5" fmla="*/ 76 h 299"/>
                          <a:gd name="T6" fmla="*/ 258 w 258"/>
                          <a:gd name="T7" fmla="*/ 150 h 299"/>
                          <a:gd name="T8" fmla="*/ 258 w 258"/>
                          <a:gd name="T9" fmla="*/ 223 h 299"/>
                          <a:gd name="T10" fmla="*/ 193 w 258"/>
                          <a:gd name="T11" fmla="*/ 261 h 299"/>
                          <a:gd name="T12" fmla="*/ 128 w 258"/>
                          <a:gd name="T13" fmla="*/ 299 h 299"/>
                          <a:gd name="T14" fmla="*/ 63 w 258"/>
                          <a:gd name="T15" fmla="*/ 261 h 299"/>
                          <a:gd name="T16" fmla="*/ 0 w 258"/>
                          <a:gd name="T17" fmla="*/ 223 h 299"/>
                          <a:gd name="T18" fmla="*/ 0 w 258"/>
                          <a:gd name="T19" fmla="*/ 150 h 299"/>
                          <a:gd name="T20" fmla="*/ 0 w 258"/>
                          <a:gd name="T21" fmla="*/ 76 h 299"/>
                          <a:gd name="T22" fmla="*/ 63 w 258"/>
                          <a:gd name="T23" fmla="*/ 38 h 299"/>
                          <a:gd name="T24" fmla="*/ 128 w 258"/>
                          <a:gd name="T25" fmla="*/ 0 h 299"/>
                          <a:gd name="T26" fmla="*/ 128 w 258"/>
                          <a:gd name="T27" fmla="*/ 0 h 29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8"/>
                          <a:gd name="T43" fmla="*/ 0 h 299"/>
                          <a:gd name="T44" fmla="*/ 258 w 258"/>
                          <a:gd name="T45" fmla="*/ 299 h 29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8" h="299">
                            <a:moveTo>
                              <a:pt x="128" y="0"/>
                            </a:moveTo>
                            <a:lnTo>
                              <a:pt x="193" y="38"/>
                            </a:lnTo>
                            <a:lnTo>
                              <a:pt x="258" y="76"/>
                            </a:lnTo>
                            <a:lnTo>
                              <a:pt x="258" y="150"/>
                            </a:lnTo>
                            <a:lnTo>
                              <a:pt x="258" y="223"/>
                            </a:lnTo>
                            <a:lnTo>
                              <a:pt x="193" y="261"/>
                            </a:lnTo>
                            <a:lnTo>
                              <a:pt x="128" y="299"/>
                            </a:lnTo>
                            <a:lnTo>
                              <a:pt x="63" y="261"/>
                            </a:lnTo>
                            <a:lnTo>
                              <a:pt x="0" y="223"/>
                            </a:lnTo>
                            <a:lnTo>
                              <a:pt x="0" y="150"/>
                            </a:lnTo>
                            <a:lnTo>
                              <a:pt x="0" y="76"/>
                            </a:lnTo>
                            <a:lnTo>
                              <a:pt x="63" y="38"/>
                            </a:lnTo>
                            <a:lnTo>
                              <a:pt x="128" y="0"/>
                            </a:lnTo>
                            <a:lnTo>
                              <a:pt x="128" y="0"/>
                            </a:lnTo>
                            <a:close/>
                          </a:path>
                        </a:pathLst>
                      </a:custGeom>
                      <a:solidFill>
                        <a:srgbClr val="DA3B2E"/>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600">
                          <a:solidFill>
                            <a:srgbClr val="000000"/>
                          </a:solidFill>
                          <a:sym typeface="宋体" panose="02010600030101010101" pitchFamily="2" charset="-122"/>
                        </a:endParaRPr>
                      </a:p>
                    </p:txBody>
                  </p:sp>
                  <p:sp>
                    <p:nvSpPr>
                      <p:cNvPr id="62" name="Freeform 11">
                        <a:extLst>
                          <a:ext uri="{FF2B5EF4-FFF2-40B4-BE49-F238E27FC236}">
                            <a16:creationId xmlns:a16="http://schemas.microsoft.com/office/drawing/2014/main" id="{08121344-1A39-AB4D-A0B4-9A64EB9F74D2}"/>
                          </a:ext>
                        </a:extLst>
                      </p:cNvPr>
                      <p:cNvSpPr>
                        <a:spLocks noChangeArrowheads="1"/>
                      </p:cNvSpPr>
                      <p:nvPr/>
                    </p:nvSpPr>
                    <p:spPr bwMode="auto">
                      <a:xfrm>
                        <a:off x="0" y="1514"/>
                        <a:ext cx="258" cy="297"/>
                      </a:xfrm>
                      <a:custGeom>
                        <a:avLst/>
                        <a:gdLst>
                          <a:gd name="T0" fmla="*/ 130 w 258"/>
                          <a:gd name="T1" fmla="*/ 0 h 297"/>
                          <a:gd name="T2" fmla="*/ 193 w 258"/>
                          <a:gd name="T3" fmla="*/ 36 h 297"/>
                          <a:gd name="T4" fmla="*/ 258 w 258"/>
                          <a:gd name="T5" fmla="*/ 74 h 297"/>
                          <a:gd name="T6" fmla="*/ 258 w 258"/>
                          <a:gd name="T7" fmla="*/ 148 h 297"/>
                          <a:gd name="T8" fmla="*/ 258 w 258"/>
                          <a:gd name="T9" fmla="*/ 223 h 297"/>
                          <a:gd name="T10" fmla="*/ 193 w 258"/>
                          <a:gd name="T11" fmla="*/ 261 h 297"/>
                          <a:gd name="T12" fmla="*/ 130 w 258"/>
                          <a:gd name="T13" fmla="*/ 297 h 297"/>
                          <a:gd name="T14" fmla="*/ 65 w 258"/>
                          <a:gd name="T15" fmla="*/ 261 h 297"/>
                          <a:gd name="T16" fmla="*/ 0 w 258"/>
                          <a:gd name="T17" fmla="*/ 223 h 297"/>
                          <a:gd name="T18" fmla="*/ 0 w 258"/>
                          <a:gd name="T19" fmla="*/ 148 h 297"/>
                          <a:gd name="T20" fmla="*/ 0 w 258"/>
                          <a:gd name="T21" fmla="*/ 74 h 297"/>
                          <a:gd name="T22" fmla="*/ 65 w 258"/>
                          <a:gd name="T23" fmla="*/ 36 h 297"/>
                          <a:gd name="T24" fmla="*/ 130 w 258"/>
                          <a:gd name="T25" fmla="*/ 0 h 297"/>
                          <a:gd name="T26" fmla="*/ 130 w 258"/>
                          <a:gd name="T27" fmla="*/ 0 h 29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8"/>
                          <a:gd name="T43" fmla="*/ 0 h 297"/>
                          <a:gd name="T44" fmla="*/ 258 w 258"/>
                          <a:gd name="T45" fmla="*/ 297 h 29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8" h="297">
                            <a:moveTo>
                              <a:pt x="130" y="0"/>
                            </a:moveTo>
                            <a:lnTo>
                              <a:pt x="193" y="36"/>
                            </a:lnTo>
                            <a:lnTo>
                              <a:pt x="258" y="74"/>
                            </a:lnTo>
                            <a:lnTo>
                              <a:pt x="258" y="148"/>
                            </a:lnTo>
                            <a:lnTo>
                              <a:pt x="258" y="223"/>
                            </a:lnTo>
                            <a:lnTo>
                              <a:pt x="193" y="261"/>
                            </a:lnTo>
                            <a:lnTo>
                              <a:pt x="130" y="297"/>
                            </a:lnTo>
                            <a:lnTo>
                              <a:pt x="65" y="261"/>
                            </a:lnTo>
                            <a:lnTo>
                              <a:pt x="0" y="223"/>
                            </a:lnTo>
                            <a:lnTo>
                              <a:pt x="0" y="148"/>
                            </a:lnTo>
                            <a:lnTo>
                              <a:pt x="0" y="74"/>
                            </a:lnTo>
                            <a:lnTo>
                              <a:pt x="65" y="36"/>
                            </a:lnTo>
                            <a:lnTo>
                              <a:pt x="130" y="0"/>
                            </a:lnTo>
                            <a:lnTo>
                              <a:pt x="130" y="0"/>
                            </a:lnTo>
                            <a:close/>
                          </a:path>
                        </a:pathLst>
                      </a:custGeom>
                      <a:solidFill>
                        <a:srgbClr val="E56573"/>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600">
                          <a:solidFill>
                            <a:srgbClr val="000000"/>
                          </a:solidFill>
                          <a:sym typeface="宋体" panose="02010600030101010101" pitchFamily="2" charset="-122"/>
                        </a:endParaRPr>
                      </a:p>
                    </p:txBody>
                  </p:sp>
                  <p:sp>
                    <p:nvSpPr>
                      <p:cNvPr id="63" name="Freeform 12">
                        <a:extLst>
                          <a:ext uri="{FF2B5EF4-FFF2-40B4-BE49-F238E27FC236}">
                            <a16:creationId xmlns:a16="http://schemas.microsoft.com/office/drawing/2014/main" id="{0874E5C1-4F58-A14F-B090-43C08D087549}"/>
                          </a:ext>
                        </a:extLst>
                      </p:cNvPr>
                      <p:cNvSpPr>
                        <a:spLocks noChangeArrowheads="1"/>
                      </p:cNvSpPr>
                      <p:nvPr/>
                    </p:nvSpPr>
                    <p:spPr bwMode="auto">
                      <a:xfrm>
                        <a:off x="1457" y="688"/>
                        <a:ext cx="258" cy="297"/>
                      </a:xfrm>
                      <a:custGeom>
                        <a:avLst/>
                        <a:gdLst>
                          <a:gd name="T0" fmla="*/ 130 w 258"/>
                          <a:gd name="T1" fmla="*/ 0 h 297"/>
                          <a:gd name="T2" fmla="*/ 195 w 258"/>
                          <a:gd name="T3" fmla="*/ 36 h 297"/>
                          <a:gd name="T4" fmla="*/ 258 w 258"/>
                          <a:gd name="T5" fmla="*/ 73 h 297"/>
                          <a:gd name="T6" fmla="*/ 258 w 258"/>
                          <a:gd name="T7" fmla="*/ 147 h 297"/>
                          <a:gd name="T8" fmla="*/ 258 w 258"/>
                          <a:gd name="T9" fmla="*/ 223 h 297"/>
                          <a:gd name="T10" fmla="*/ 195 w 258"/>
                          <a:gd name="T11" fmla="*/ 259 h 297"/>
                          <a:gd name="T12" fmla="*/ 130 w 258"/>
                          <a:gd name="T13" fmla="*/ 297 h 297"/>
                          <a:gd name="T14" fmla="*/ 65 w 258"/>
                          <a:gd name="T15" fmla="*/ 259 h 297"/>
                          <a:gd name="T16" fmla="*/ 0 w 258"/>
                          <a:gd name="T17" fmla="*/ 223 h 297"/>
                          <a:gd name="T18" fmla="*/ 0 w 258"/>
                          <a:gd name="T19" fmla="*/ 147 h 297"/>
                          <a:gd name="T20" fmla="*/ 0 w 258"/>
                          <a:gd name="T21" fmla="*/ 73 h 297"/>
                          <a:gd name="T22" fmla="*/ 65 w 258"/>
                          <a:gd name="T23" fmla="*/ 36 h 297"/>
                          <a:gd name="T24" fmla="*/ 130 w 258"/>
                          <a:gd name="T25" fmla="*/ 0 h 297"/>
                          <a:gd name="T26" fmla="*/ 130 w 258"/>
                          <a:gd name="T27" fmla="*/ 0 h 29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8"/>
                          <a:gd name="T43" fmla="*/ 0 h 297"/>
                          <a:gd name="T44" fmla="*/ 258 w 258"/>
                          <a:gd name="T45" fmla="*/ 297 h 29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8" h="297">
                            <a:moveTo>
                              <a:pt x="130" y="0"/>
                            </a:moveTo>
                            <a:lnTo>
                              <a:pt x="195" y="36"/>
                            </a:lnTo>
                            <a:lnTo>
                              <a:pt x="258" y="73"/>
                            </a:lnTo>
                            <a:lnTo>
                              <a:pt x="258" y="147"/>
                            </a:lnTo>
                            <a:lnTo>
                              <a:pt x="258" y="223"/>
                            </a:lnTo>
                            <a:lnTo>
                              <a:pt x="195" y="259"/>
                            </a:lnTo>
                            <a:lnTo>
                              <a:pt x="130" y="297"/>
                            </a:lnTo>
                            <a:lnTo>
                              <a:pt x="65" y="259"/>
                            </a:lnTo>
                            <a:lnTo>
                              <a:pt x="0" y="223"/>
                            </a:lnTo>
                            <a:lnTo>
                              <a:pt x="0" y="147"/>
                            </a:lnTo>
                            <a:lnTo>
                              <a:pt x="0" y="73"/>
                            </a:lnTo>
                            <a:lnTo>
                              <a:pt x="65" y="36"/>
                            </a:lnTo>
                            <a:lnTo>
                              <a:pt x="130" y="0"/>
                            </a:lnTo>
                            <a:lnTo>
                              <a:pt x="130" y="0"/>
                            </a:lnTo>
                            <a:close/>
                          </a:path>
                        </a:pathLst>
                      </a:custGeom>
                      <a:solidFill>
                        <a:srgbClr val="02A9AA"/>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600">
                          <a:solidFill>
                            <a:srgbClr val="000000"/>
                          </a:solidFill>
                          <a:sym typeface="宋体" panose="02010600030101010101" pitchFamily="2" charset="-122"/>
                        </a:endParaRPr>
                      </a:p>
                    </p:txBody>
                  </p:sp>
                  <p:sp>
                    <p:nvSpPr>
                      <p:cNvPr id="64" name="Freeform 13">
                        <a:extLst>
                          <a:ext uri="{FF2B5EF4-FFF2-40B4-BE49-F238E27FC236}">
                            <a16:creationId xmlns:a16="http://schemas.microsoft.com/office/drawing/2014/main" id="{4B444FA5-451D-BB4E-B36A-ED128367DF01}"/>
                          </a:ext>
                        </a:extLst>
                      </p:cNvPr>
                      <p:cNvSpPr>
                        <a:spLocks noChangeArrowheads="1"/>
                      </p:cNvSpPr>
                      <p:nvPr/>
                    </p:nvSpPr>
                    <p:spPr bwMode="auto">
                      <a:xfrm>
                        <a:off x="1403" y="1991"/>
                        <a:ext cx="144" cy="166"/>
                      </a:xfrm>
                      <a:custGeom>
                        <a:avLst/>
                        <a:gdLst>
                          <a:gd name="T0" fmla="*/ 72 w 144"/>
                          <a:gd name="T1" fmla="*/ 0 h 166"/>
                          <a:gd name="T2" fmla="*/ 108 w 144"/>
                          <a:gd name="T3" fmla="*/ 22 h 166"/>
                          <a:gd name="T4" fmla="*/ 144 w 144"/>
                          <a:gd name="T5" fmla="*/ 42 h 166"/>
                          <a:gd name="T6" fmla="*/ 144 w 144"/>
                          <a:gd name="T7" fmla="*/ 83 h 166"/>
                          <a:gd name="T8" fmla="*/ 144 w 144"/>
                          <a:gd name="T9" fmla="*/ 124 h 166"/>
                          <a:gd name="T10" fmla="*/ 108 w 144"/>
                          <a:gd name="T11" fmla="*/ 144 h 166"/>
                          <a:gd name="T12" fmla="*/ 72 w 144"/>
                          <a:gd name="T13" fmla="*/ 166 h 166"/>
                          <a:gd name="T14" fmla="*/ 36 w 144"/>
                          <a:gd name="T15" fmla="*/ 144 h 166"/>
                          <a:gd name="T16" fmla="*/ 0 w 144"/>
                          <a:gd name="T17" fmla="*/ 124 h 166"/>
                          <a:gd name="T18" fmla="*/ 0 w 144"/>
                          <a:gd name="T19" fmla="*/ 83 h 166"/>
                          <a:gd name="T20" fmla="*/ 0 w 144"/>
                          <a:gd name="T21" fmla="*/ 42 h 166"/>
                          <a:gd name="T22" fmla="*/ 36 w 144"/>
                          <a:gd name="T23" fmla="*/ 22 h 166"/>
                          <a:gd name="T24" fmla="*/ 72 w 144"/>
                          <a:gd name="T25" fmla="*/ 0 h 166"/>
                          <a:gd name="T26" fmla="*/ 72 w 144"/>
                          <a:gd name="T27" fmla="*/ 0 h 16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4"/>
                          <a:gd name="T43" fmla="*/ 0 h 166"/>
                          <a:gd name="T44" fmla="*/ 144 w 144"/>
                          <a:gd name="T45" fmla="*/ 166 h 16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4" h="166">
                            <a:moveTo>
                              <a:pt x="72" y="0"/>
                            </a:moveTo>
                            <a:lnTo>
                              <a:pt x="108" y="22"/>
                            </a:lnTo>
                            <a:lnTo>
                              <a:pt x="144" y="42"/>
                            </a:lnTo>
                            <a:lnTo>
                              <a:pt x="144" y="83"/>
                            </a:lnTo>
                            <a:lnTo>
                              <a:pt x="144" y="124"/>
                            </a:lnTo>
                            <a:lnTo>
                              <a:pt x="108" y="144"/>
                            </a:lnTo>
                            <a:lnTo>
                              <a:pt x="72" y="166"/>
                            </a:lnTo>
                            <a:lnTo>
                              <a:pt x="36" y="144"/>
                            </a:lnTo>
                            <a:lnTo>
                              <a:pt x="0" y="124"/>
                            </a:lnTo>
                            <a:lnTo>
                              <a:pt x="0" y="83"/>
                            </a:lnTo>
                            <a:lnTo>
                              <a:pt x="0" y="42"/>
                            </a:lnTo>
                            <a:lnTo>
                              <a:pt x="36" y="22"/>
                            </a:lnTo>
                            <a:lnTo>
                              <a:pt x="72" y="0"/>
                            </a:lnTo>
                            <a:lnTo>
                              <a:pt x="72" y="0"/>
                            </a:lnTo>
                            <a:close/>
                          </a:path>
                        </a:pathLst>
                      </a:custGeom>
                      <a:solidFill>
                        <a:srgbClr val="F83003"/>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600">
                          <a:solidFill>
                            <a:srgbClr val="000000"/>
                          </a:solidFill>
                          <a:sym typeface="宋体" panose="02010600030101010101" pitchFamily="2" charset="-122"/>
                        </a:endParaRPr>
                      </a:p>
                    </p:txBody>
                  </p:sp>
                  <p:sp>
                    <p:nvSpPr>
                      <p:cNvPr id="65" name="Freeform 14">
                        <a:extLst>
                          <a:ext uri="{FF2B5EF4-FFF2-40B4-BE49-F238E27FC236}">
                            <a16:creationId xmlns:a16="http://schemas.microsoft.com/office/drawing/2014/main" id="{052BC572-13B5-0F45-AB6A-421C228A811B}"/>
                          </a:ext>
                        </a:extLst>
                      </p:cNvPr>
                      <p:cNvSpPr>
                        <a:spLocks noChangeArrowheads="1"/>
                      </p:cNvSpPr>
                      <p:nvPr/>
                    </p:nvSpPr>
                    <p:spPr bwMode="auto">
                      <a:xfrm>
                        <a:off x="381" y="953"/>
                        <a:ext cx="190" cy="199"/>
                      </a:xfrm>
                      <a:custGeom>
                        <a:avLst/>
                        <a:gdLst>
                          <a:gd name="T0" fmla="*/ 70 w 142"/>
                          <a:gd name="T1" fmla="*/ 0 h 166"/>
                          <a:gd name="T2" fmla="*/ 106 w 142"/>
                          <a:gd name="T3" fmla="*/ 22 h 166"/>
                          <a:gd name="T4" fmla="*/ 142 w 142"/>
                          <a:gd name="T5" fmla="*/ 42 h 166"/>
                          <a:gd name="T6" fmla="*/ 142 w 142"/>
                          <a:gd name="T7" fmla="*/ 83 h 166"/>
                          <a:gd name="T8" fmla="*/ 142 w 142"/>
                          <a:gd name="T9" fmla="*/ 125 h 166"/>
                          <a:gd name="T10" fmla="*/ 106 w 142"/>
                          <a:gd name="T11" fmla="*/ 144 h 166"/>
                          <a:gd name="T12" fmla="*/ 70 w 142"/>
                          <a:gd name="T13" fmla="*/ 166 h 166"/>
                          <a:gd name="T14" fmla="*/ 34 w 142"/>
                          <a:gd name="T15" fmla="*/ 144 h 166"/>
                          <a:gd name="T16" fmla="*/ 0 w 142"/>
                          <a:gd name="T17" fmla="*/ 125 h 166"/>
                          <a:gd name="T18" fmla="*/ 0 w 142"/>
                          <a:gd name="T19" fmla="*/ 83 h 166"/>
                          <a:gd name="T20" fmla="*/ 0 w 142"/>
                          <a:gd name="T21" fmla="*/ 42 h 166"/>
                          <a:gd name="T22" fmla="*/ 34 w 142"/>
                          <a:gd name="T23" fmla="*/ 22 h 166"/>
                          <a:gd name="T24" fmla="*/ 70 w 142"/>
                          <a:gd name="T25" fmla="*/ 0 h 166"/>
                          <a:gd name="T26" fmla="*/ 70 w 142"/>
                          <a:gd name="T27" fmla="*/ 0 h 16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2"/>
                          <a:gd name="T43" fmla="*/ 0 h 166"/>
                          <a:gd name="T44" fmla="*/ 142 w 142"/>
                          <a:gd name="T45" fmla="*/ 166 h 16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2" h="166">
                            <a:moveTo>
                              <a:pt x="70" y="0"/>
                            </a:moveTo>
                            <a:lnTo>
                              <a:pt x="106" y="22"/>
                            </a:lnTo>
                            <a:lnTo>
                              <a:pt x="142" y="42"/>
                            </a:lnTo>
                            <a:lnTo>
                              <a:pt x="142" y="83"/>
                            </a:lnTo>
                            <a:lnTo>
                              <a:pt x="142" y="125"/>
                            </a:lnTo>
                            <a:lnTo>
                              <a:pt x="106" y="144"/>
                            </a:lnTo>
                            <a:lnTo>
                              <a:pt x="70" y="166"/>
                            </a:lnTo>
                            <a:lnTo>
                              <a:pt x="34" y="144"/>
                            </a:lnTo>
                            <a:lnTo>
                              <a:pt x="0" y="125"/>
                            </a:lnTo>
                            <a:lnTo>
                              <a:pt x="0" y="83"/>
                            </a:lnTo>
                            <a:lnTo>
                              <a:pt x="0" y="42"/>
                            </a:lnTo>
                            <a:lnTo>
                              <a:pt x="34" y="22"/>
                            </a:lnTo>
                            <a:lnTo>
                              <a:pt x="70" y="0"/>
                            </a:lnTo>
                            <a:lnTo>
                              <a:pt x="70" y="0"/>
                            </a:lnTo>
                            <a:close/>
                          </a:path>
                        </a:pathLst>
                      </a:custGeom>
                      <a:solidFill>
                        <a:schemeClr val="tx2">
                          <a:lumMod val="60000"/>
                          <a:lumOff val="40000"/>
                        </a:schemeClr>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600">
                          <a:solidFill>
                            <a:schemeClr val="tx2">
                              <a:lumMod val="60000"/>
                              <a:lumOff val="40000"/>
                            </a:schemeClr>
                          </a:solidFill>
                          <a:sym typeface="宋体" panose="02010600030101010101" pitchFamily="2" charset="-122"/>
                        </a:endParaRPr>
                      </a:p>
                    </p:txBody>
                  </p:sp>
                  <p:sp>
                    <p:nvSpPr>
                      <p:cNvPr id="66" name="Freeform 15">
                        <a:extLst>
                          <a:ext uri="{FF2B5EF4-FFF2-40B4-BE49-F238E27FC236}">
                            <a16:creationId xmlns:a16="http://schemas.microsoft.com/office/drawing/2014/main" id="{FAE369B3-131F-264A-B957-D46EBB375EC4}"/>
                          </a:ext>
                        </a:extLst>
                      </p:cNvPr>
                      <p:cNvSpPr>
                        <a:spLocks noChangeArrowheads="1"/>
                      </p:cNvSpPr>
                      <p:nvPr/>
                    </p:nvSpPr>
                    <p:spPr bwMode="auto">
                      <a:xfrm>
                        <a:off x="915" y="734"/>
                        <a:ext cx="142" cy="164"/>
                      </a:xfrm>
                      <a:custGeom>
                        <a:avLst/>
                        <a:gdLst>
                          <a:gd name="T0" fmla="*/ 70 w 142"/>
                          <a:gd name="T1" fmla="*/ 0 h 164"/>
                          <a:gd name="T2" fmla="*/ 106 w 142"/>
                          <a:gd name="T3" fmla="*/ 20 h 164"/>
                          <a:gd name="T4" fmla="*/ 142 w 142"/>
                          <a:gd name="T5" fmla="*/ 40 h 164"/>
                          <a:gd name="T6" fmla="*/ 142 w 142"/>
                          <a:gd name="T7" fmla="*/ 81 h 164"/>
                          <a:gd name="T8" fmla="*/ 142 w 142"/>
                          <a:gd name="T9" fmla="*/ 123 h 164"/>
                          <a:gd name="T10" fmla="*/ 106 w 142"/>
                          <a:gd name="T11" fmla="*/ 143 h 164"/>
                          <a:gd name="T12" fmla="*/ 70 w 142"/>
                          <a:gd name="T13" fmla="*/ 164 h 164"/>
                          <a:gd name="T14" fmla="*/ 36 w 142"/>
                          <a:gd name="T15" fmla="*/ 143 h 164"/>
                          <a:gd name="T16" fmla="*/ 0 w 142"/>
                          <a:gd name="T17" fmla="*/ 123 h 164"/>
                          <a:gd name="T18" fmla="*/ 0 w 142"/>
                          <a:gd name="T19" fmla="*/ 81 h 164"/>
                          <a:gd name="T20" fmla="*/ 0 w 142"/>
                          <a:gd name="T21" fmla="*/ 40 h 164"/>
                          <a:gd name="T22" fmla="*/ 36 w 142"/>
                          <a:gd name="T23" fmla="*/ 20 h 164"/>
                          <a:gd name="T24" fmla="*/ 70 w 142"/>
                          <a:gd name="T25" fmla="*/ 0 h 164"/>
                          <a:gd name="T26" fmla="*/ 70 w 142"/>
                          <a:gd name="T27" fmla="*/ 0 h 16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2"/>
                          <a:gd name="T43" fmla="*/ 0 h 164"/>
                          <a:gd name="T44" fmla="*/ 142 w 142"/>
                          <a:gd name="T45" fmla="*/ 164 h 16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2" h="164">
                            <a:moveTo>
                              <a:pt x="70" y="0"/>
                            </a:moveTo>
                            <a:lnTo>
                              <a:pt x="106" y="20"/>
                            </a:lnTo>
                            <a:lnTo>
                              <a:pt x="142" y="40"/>
                            </a:lnTo>
                            <a:lnTo>
                              <a:pt x="142" y="81"/>
                            </a:lnTo>
                            <a:lnTo>
                              <a:pt x="142" y="123"/>
                            </a:lnTo>
                            <a:lnTo>
                              <a:pt x="106" y="143"/>
                            </a:lnTo>
                            <a:lnTo>
                              <a:pt x="70" y="164"/>
                            </a:lnTo>
                            <a:lnTo>
                              <a:pt x="36" y="143"/>
                            </a:lnTo>
                            <a:lnTo>
                              <a:pt x="0" y="123"/>
                            </a:lnTo>
                            <a:lnTo>
                              <a:pt x="0" y="81"/>
                            </a:lnTo>
                            <a:lnTo>
                              <a:pt x="0" y="40"/>
                            </a:lnTo>
                            <a:lnTo>
                              <a:pt x="36" y="20"/>
                            </a:lnTo>
                            <a:lnTo>
                              <a:pt x="70" y="0"/>
                            </a:lnTo>
                            <a:lnTo>
                              <a:pt x="70" y="0"/>
                            </a:lnTo>
                            <a:close/>
                          </a:path>
                        </a:pathLst>
                      </a:custGeom>
                      <a:solidFill>
                        <a:srgbClr val="EBAC07"/>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600">
                          <a:solidFill>
                            <a:srgbClr val="000000"/>
                          </a:solidFill>
                          <a:sym typeface="宋体" panose="02010600030101010101" pitchFamily="2" charset="-122"/>
                        </a:endParaRPr>
                      </a:p>
                    </p:txBody>
                  </p:sp>
                  <p:sp>
                    <p:nvSpPr>
                      <p:cNvPr id="67" name="Freeform 16">
                        <a:extLst>
                          <a:ext uri="{FF2B5EF4-FFF2-40B4-BE49-F238E27FC236}">
                            <a16:creationId xmlns:a16="http://schemas.microsoft.com/office/drawing/2014/main" id="{D985BECC-6E99-4C45-AB1B-FF204C0FF4A6}"/>
                          </a:ext>
                        </a:extLst>
                      </p:cNvPr>
                      <p:cNvSpPr>
                        <a:spLocks noChangeArrowheads="1"/>
                      </p:cNvSpPr>
                      <p:nvPr/>
                    </p:nvSpPr>
                    <p:spPr bwMode="auto">
                      <a:xfrm>
                        <a:off x="1208" y="1217"/>
                        <a:ext cx="255" cy="292"/>
                      </a:xfrm>
                      <a:custGeom>
                        <a:avLst/>
                        <a:gdLst>
                          <a:gd name="T0" fmla="*/ 72 w 143"/>
                          <a:gd name="T1" fmla="*/ 0 h 164"/>
                          <a:gd name="T2" fmla="*/ 108 w 143"/>
                          <a:gd name="T3" fmla="*/ 20 h 164"/>
                          <a:gd name="T4" fmla="*/ 143 w 143"/>
                          <a:gd name="T5" fmla="*/ 39 h 164"/>
                          <a:gd name="T6" fmla="*/ 143 w 143"/>
                          <a:gd name="T7" fmla="*/ 81 h 164"/>
                          <a:gd name="T8" fmla="*/ 143 w 143"/>
                          <a:gd name="T9" fmla="*/ 122 h 164"/>
                          <a:gd name="T10" fmla="*/ 108 w 143"/>
                          <a:gd name="T11" fmla="*/ 144 h 164"/>
                          <a:gd name="T12" fmla="*/ 72 w 143"/>
                          <a:gd name="T13" fmla="*/ 164 h 164"/>
                          <a:gd name="T14" fmla="*/ 36 w 143"/>
                          <a:gd name="T15" fmla="*/ 144 h 164"/>
                          <a:gd name="T16" fmla="*/ 0 w 143"/>
                          <a:gd name="T17" fmla="*/ 122 h 164"/>
                          <a:gd name="T18" fmla="*/ 0 w 143"/>
                          <a:gd name="T19" fmla="*/ 81 h 164"/>
                          <a:gd name="T20" fmla="*/ 0 w 143"/>
                          <a:gd name="T21" fmla="*/ 39 h 164"/>
                          <a:gd name="T22" fmla="*/ 36 w 143"/>
                          <a:gd name="T23" fmla="*/ 20 h 164"/>
                          <a:gd name="T24" fmla="*/ 72 w 143"/>
                          <a:gd name="T25" fmla="*/ 0 h 164"/>
                          <a:gd name="T26" fmla="*/ 72 w 143"/>
                          <a:gd name="T27" fmla="*/ 0 h 16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3"/>
                          <a:gd name="T43" fmla="*/ 0 h 164"/>
                          <a:gd name="T44" fmla="*/ 143 w 143"/>
                          <a:gd name="T45" fmla="*/ 164 h 16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3" h="164">
                            <a:moveTo>
                              <a:pt x="72" y="0"/>
                            </a:moveTo>
                            <a:lnTo>
                              <a:pt x="108" y="20"/>
                            </a:lnTo>
                            <a:lnTo>
                              <a:pt x="143" y="39"/>
                            </a:lnTo>
                            <a:lnTo>
                              <a:pt x="143" y="81"/>
                            </a:lnTo>
                            <a:lnTo>
                              <a:pt x="143" y="122"/>
                            </a:lnTo>
                            <a:lnTo>
                              <a:pt x="108" y="144"/>
                            </a:lnTo>
                            <a:lnTo>
                              <a:pt x="72" y="164"/>
                            </a:lnTo>
                            <a:lnTo>
                              <a:pt x="36" y="144"/>
                            </a:lnTo>
                            <a:lnTo>
                              <a:pt x="0" y="122"/>
                            </a:lnTo>
                            <a:lnTo>
                              <a:pt x="0" y="81"/>
                            </a:lnTo>
                            <a:lnTo>
                              <a:pt x="0" y="39"/>
                            </a:lnTo>
                            <a:lnTo>
                              <a:pt x="36" y="20"/>
                            </a:lnTo>
                            <a:lnTo>
                              <a:pt x="72" y="0"/>
                            </a:lnTo>
                            <a:lnTo>
                              <a:pt x="72" y="0"/>
                            </a:lnTo>
                            <a:close/>
                          </a:path>
                        </a:pathLst>
                      </a:custGeom>
                      <a:solidFill>
                        <a:srgbClr val="F9B6D3"/>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600">
                          <a:solidFill>
                            <a:schemeClr val="accent1"/>
                          </a:solidFill>
                          <a:sym typeface="宋体" panose="02010600030101010101" pitchFamily="2" charset="-122"/>
                        </a:endParaRPr>
                      </a:p>
                    </p:txBody>
                  </p:sp>
                  <p:sp>
                    <p:nvSpPr>
                      <p:cNvPr id="68" name="Freeform 17">
                        <a:extLst>
                          <a:ext uri="{FF2B5EF4-FFF2-40B4-BE49-F238E27FC236}">
                            <a16:creationId xmlns:a16="http://schemas.microsoft.com/office/drawing/2014/main" id="{2CF3FC40-A087-C047-8DC8-892EB14EA258}"/>
                          </a:ext>
                        </a:extLst>
                      </p:cNvPr>
                      <p:cNvSpPr>
                        <a:spLocks noChangeArrowheads="1"/>
                      </p:cNvSpPr>
                      <p:nvPr/>
                    </p:nvSpPr>
                    <p:spPr bwMode="auto">
                      <a:xfrm>
                        <a:off x="353" y="1433"/>
                        <a:ext cx="142" cy="166"/>
                      </a:xfrm>
                      <a:custGeom>
                        <a:avLst/>
                        <a:gdLst>
                          <a:gd name="T0" fmla="*/ 70 w 142"/>
                          <a:gd name="T1" fmla="*/ 0 h 166"/>
                          <a:gd name="T2" fmla="*/ 106 w 142"/>
                          <a:gd name="T3" fmla="*/ 22 h 166"/>
                          <a:gd name="T4" fmla="*/ 142 w 142"/>
                          <a:gd name="T5" fmla="*/ 41 h 166"/>
                          <a:gd name="T6" fmla="*/ 142 w 142"/>
                          <a:gd name="T7" fmla="*/ 83 h 166"/>
                          <a:gd name="T8" fmla="*/ 142 w 142"/>
                          <a:gd name="T9" fmla="*/ 124 h 166"/>
                          <a:gd name="T10" fmla="*/ 106 w 142"/>
                          <a:gd name="T11" fmla="*/ 144 h 166"/>
                          <a:gd name="T12" fmla="*/ 70 w 142"/>
                          <a:gd name="T13" fmla="*/ 166 h 166"/>
                          <a:gd name="T14" fmla="*/ 34 w 142"/>
                          <a:gd name="T15" fmla="*/ 144 h 166"/>
                          <a:gd name="T16" fmla="*/ 0 w 142"/>
                          <a:gd name="T17" fmla="*/ 124 h 166"/>
                          <a:gd name="T18" fmla="*/ 0 w 142"/>
                          <a:gd name="T19" fmla="*/ 83 h 166"/>
                          <a:gd name="T20" fmla="*/ 0 w 142"/>
                          <a:gd name="T21" fmla="*/ 41 h 166"/>
                          <a:gd name="T22" fmla="*/ 34 w 142"/>
                          <a:gd name="T23" fmla="*/ 22 h 166"/>
                          <a:gd name="T24" fmla="*/ 70 w 142"/>
                          <a:gd name="T25" fmla="*/ 0 h 166"/>
                          <a:gd name="T26" fmla="*/ 70 w 142"/>
                          <a:gd name="T27" fmla="*/ 0 h 16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2"/>
                          <a:gd name="T43" fmla="*/ 0 h 166"/>
                          <a:gd name="T44" fmla="*/ 142 w 142"/>
                          <a:gd name="T45" fmla="*/ 166 h 16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2" h="166">
                            <a:moveTo>
                              <a:pt x="70" y="0"/>
                            </a:moveTo>
                            <a:lnTo>
                              <a:pt x="106" y="22"/>
                            </a:lnTo>
                            <a:lnTo>
                              <a:pt x="142" y="41"/>
                            </a:lnTo>
                            <a:lnTo>
                              <a:pt x="142" y="83"/>
                            </a:lnTo>
                            <a:lnTo>
                              <a:pt x="142" y="124"/>
                            </a:lnTo>
                            <a:lnTo>
                              <a:pt x="106" y="144"/>
                            </a:lnTo>
                            <a:lnTo>
                              <a:pt x="70" y="166"/>
                            </a:lnTo>
                            <a:lnTo>
                              <a:pt x="34" y="144"/>
                            </a:lnTo>
                            <a:lnTo>
                              <a:pt x="0" y="124"/>
                            </a:lnTo>
                            <a:lnTo>
                              <a:pt x="0" y="83"/>
                            </a:lnTo>
                            <a:lnTo>
                              <a:pt x="0" y="41"/>
                            </a:lnTo>
                            <a:lnTo>
                              <a:pt x="34" y="22"/>
                            </a:lnTo>
                            <a:lnTo>
                              <a:pt x="70" y="0"/>
                            </a:lnTo>
                            <a:lnTo>
                              <a:pt x="70" y="0"/>
                            </a:lnTo>
                            <a:close/>
                          </a:path>
                        </a:pathLst>
                      </a:custGeom>
                      <a:solidFill>
                        <a:srgbClr val="4C6062"/>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600">
                          <a:solidFill>
                            <a:srgbClr val="000000"/>
                          </a:solidFill>
                          <a:sym typeface="宋体" panose="02010600030101010101" pitchFamily="2" charset="-122"/>
                        </a:endParaRPr>
                      </a:p>
                    </p:txBody>
                  </p:sp>
                  <p:sp>
                    <p:nvSpPr>
                      <p:cNvPr id="69" name="Freeform 18">
                        <a:extLst>
                          <a:ext uri="{FF2B5EF4-FFF2-40B4-BE49-F238E27FC236}">
                            <a16:creationId xmlns:a16="http://schemas.microsoft.com/office/drawing/2014/main" id="{17041F2B-8BE6-604E-87F3-988878ABB99E}"/>
                          </a:ext>
                        </a:extLst>
                      </p:cNvPr>
                      <p:cNvSpPr>
                        <a:spLocks noChangeArrowheads="1"/>
                      </p:cNvSpPr>
                      <p:nvPr/>
                    </p:nvSpPr>
                    <p:spPr bwMode="auto">
                      <a:xfrm>
                        <a:off x="1706" y="1051"/>
                        <a:ext cx="144" cy="166"/>
                      </a:xfrm>
                      <a:custGeom>
                        <a:avLst/>
                        <a:gdLst>
                          <a:gd name="T0" fmla="*/ 72 w 144"/>
                          <a:gd name="T1" fmla="*/ 0 h 166"/>
                          <a:gd name="T2" fmla="*/ 108 w 144"/>
                          <a:gd name="T3" fmla="*/ 22 h 166"/>
                          <a:gd name="T4" fmla="*/ 144 w 144"/>
                          <a:gd name="T5" fmla="*/ 42 h 166"/>
                          <a:gd name="T6" fmla="*/ 144 w 144"/>
                          <a:gd name="T7" fmla="*/ 83 h 166"/>
                          <a:gd name="T8" fmla="*/ 144 w 144"/>
                          <a:gd name="T9" fmla="*/ 125 h 166"/>
                          <a:gd name="T10" fmla="*/ 108 w 144"/>
                          <a:gd name="T11" fmla="*/ 144 h 166"/>
                          <a:gd name="T12" fmla="*/ 72 w 144"/>
                          <a:gd name="T13" fmla="*/ 166 h 166"/>
                          <a:gd name="T14" fmla="*/ 36 w 144"/>
                          <a:gd name="T15" fmla="*/ 144 h 166"/>
                          <a:gd name="T16" fmla="*/ 0 w 144"/>
                          <a:gd name="T17" fmla="*/ 125 h 166"/>
                          <a:gd name="T18" fmla="*/ 0 w 144"/>
                          <a:gd name="T19" fmla="*/ 83 h 166"/>
                          <a:gd name="T20" fmla="*/ 0 w 144"/>
                          <a:gd name="T21" fmla="*/ 42 h 166"/>
                          <a:gd name="T22" fmla="*/ 36 w 144"/>
                          <a:gd name="T23" fmla="*/ 22 h 166"/>
                          <a:gd name="T24" fmla="*/ 72 w 144"/>
                          <a:gd name="T25" fmla="*/ 0 h 166"/>
                          <a:gd name="T26" fmla="*/ 72 w 144"/>
                          <a:gd name="T27" fmla="*/ 0 h 16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4"/>
                          <a:gd name="T43" fmla="*/ 0 h 166"/>
                          <a:gd name="T44" fmla="*/ 144 w 144"/>
                          <a:gd name="T45" fmla="*/ 166 h 16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4" h="166">
                            <a:moveTo>
                              <a:pt x="72" y="0"/>
                            </a:moveTo>
                            <a:lnTo>
                              <a:pt x="108" y="22"/>
                            </a:lnTo>
                            <a:lnTo>
                              <a:pt x="144" y="42"/>
                            </a:lnTo>
                            <a:lnTo>
                              <a:pt x="144" y="83"/>
                            </a:lnTo>
                            <a:lnTo>
                              <a:pt x="144" y="125"/>
                            </a:lnTo>
                            <a:lnTo>
                              <a:pt x="108" y="144"/>
                            </a:lnTo>
                            <a:lnTo>
                              <a:pt x="72" y="166"/>
                            </a:lnTo>
                            <a:lnTo>
                              <a:pt x="36" y="144"/>
                            </a:lnTo>
                            <a:lnTo>
                              <a:pt x="0" y="125"/>
                            </a:lnTo>
                            <a:lnTo>
                              <a:pt x="0" y="83"/>
                            </a:lnTo>
                            <a:lnTo>
                              <a:pt x="0" y="42"/>
                            </a:lnTo>
                            <a:lnTo>
                              <a:pt x="36" y="22"/>
                            </a:lnTo>
                            <a:lnTo>
                              <a:pt x="72" y="0"/>
                            </a:lnTo>
                            <a:lnTo>
                              <a:pt x="72" y="0"/>
                            </a:lnTo>
                            <a:close/>
                          </a:path>
                        </a:pathLst>
                      </a:custGeom>
                      <a:solidFill>
                        <a:srgbClr val="F83003"/>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600">
                          <a:solidFill>
                            <a:srgbClr val="000000"/>
                          </a:solidFill>
                          <a:sym typeface="宋体" panose="02010600030101010101" pitchFamily="2" charset="-122"/>
                        </a:endParaRPr>
                      </a:p>
                    </p:txBody>
                  </p:sp>
                  <p:sp>
                    <p:nvSpPr>
                      <p:cNvPr id="70" name="Freeform 19">
                        <a:extLst>
                          <a:ext uri="{FF2B5EF4-FFF2-40B4-BE49-F238E27FC236}">
                            <a16:creationId xmlns:a16="http://schemas.microsoft.com/office/drawing/2014/main" id="{64FDD09A-93A0-F945-AA7A-FC8C7584CF2B}"/>
                          </a:ext>
                        </a:extLst>
                      </p:cNvPr>
                      <p:cNvSpPr>
                        <a:spLocks noChangeArrowheads="1"/>
                      </p:cNvSpPr>
                      <p:nvPr/>
                    </p:nvSpPr>
                    <p:spPr bwMode="auto">
                      <a:xfrm>
                        <a:off x="728" y="1753"/>
                        <a:ext cx="142" cy="166"/>
                      </a:xfrm>
                      <a:custGeom>
                        <a:avLst/>
                        <a:gdLst>
                          <a:gd name="T0" fmla="*/ 72 w 142"/>
                          <a:gd name="T1" fmla="*/ 0 h 166"/>
                          <a:gd name="T2" fmla="*/ 108 w 142"/>
                          <a:gd name="T3" fmla="*/ 22 h 166"/>
                          <a:gd name="T4" fmla="*/ 142 w 142"/>
                          <a:gd name="T5" fmla="*/ 42 h 166"/>
                          <a:gd name="T6" fmla="*/ 142 w 142"/>
                          <a:gd name="T7" fmla="*/ 83 h 166"/>
                          <a:gd name="T8" fmla="*/ 142 w 142"/>
                          <a:gd name="T9" fmla="*/ 125 h 166"/>
                          <a:gd name="T10" fmla="*/ 108 w 142"/>
                          <a:gd name="T11" fmla="*/ 145 h 166"/>
                          <a:gd name="T12" fmla="*/ 72 w 142"/>
                          <a:gd name="T13" fmla="*/ 166 h 166"/>
                          <a:gd name="T14" fmla="*/ 36 w 142"/>
                          <a:gd name="T15" fmla="*/ 145 h 166"/>
                          <a:gd name="T16" fmla="*/ 0 w 142"/>
                          <a:gd name="T17" fmla="*/ 125 h 166"/>
                          <a:gd name="T18" fmla="*/ 0 w 142"/>
                          <a:gd name="T19" fmla="*/ 83 h 166"/>
                          <a:gd name="T20" fmla="*/ 0 w 142"/>
                          <a:gd name="T21" fmla="*/ 42 h 166"/>
                          <a:gd name="T22" fmla="*/ 36 w 142"/>
                          <a:gd name="T23" fmla="*/ 22 h 166"/>
                          <a:gd name="T24" fmla="*/ 72 w 142"/>
                          <a:gd name="T25" fmla="*/ 0 h 166"/>
                          <a:gd name="T26" fmla="*/ 72 w 142"/>
                          <a:gd name="T27" fmla="*/ 0 h 16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2"/>
                          <a:gd name="T43" fmla="*/ 0 h 166"/>
                          <a:gd name="T44" fmla="*/ 142 w 142"/>
                          <a:gd name="T45" fmla="*/ 166 h 16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2" h="166">
                            <a:moveTo>
                              <a:pt x="72" y="0"/>
                            </a:moveTo>
                            <a:lnTo>
                              <a:pt x="108" y="22"/>
                            </a:lnTo>
                            <a:lnTo>
                              <a:pt x="142" y="42"/>
                            </a:lnTo>
                            <a:lnTo>
                              <a:pt x="142" y="83"/>
                            </a:lnTo>
                            <a:lnTo>
                              <a:pt x="142" y="125"/>
                            </a:lnTo>
                            <a:lnTo>
                              <a:pt x="108" y="145"/>
                            </a:lnTo>
                            <a:lnTo>
                              <a:pt x="72" y="166"/>
                            </a:lnTo>
                            <a:lnTo>
                              <a:pt x="36" y="145"/>
                            </a:lnTo>
                            <a:lnTo>
                              <a:pt x="0" y="125"/>
                            </a:lnTo>
                            <a:lnTo>
                              <a:pt x="0" y="83"/>
                            </a:lnTo>
                            <a:lnTo>
                              <a:pt x="0" y="42"/>
                            </a:lnTo>
                            <a:lnTo>
                              <a:pt x="36" y="22"/>
                            </a:lnTo>
                            <a:lnTo>
                              <a:pt x="72" y="0"/>
                            </a:lnTo>
                            <a:lnTo>
                              <a:pt x="72" y="0"/>
                            </a:lnTo>
                            <a:close/>
                          </a:path>
                        </a:pathLst>
                      </a:custGeom>
                      <a:solidFill>
                        <a:srgbClr val="3D9077"/>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600">
                          <a:solidFill>
                            <a:srgbClr val="000000"/>
                          </a:solidFill>
                          <a:sym typeface="宋体" panose="02010600030101010101" pitchFamily="2" charset="-122"/>
                        </a:endParaRPr>
                      </a:p>
                    </p:txBody>
                  </p:sp>
                </p:grpSp>
                <p:sp>
                  <p:nvSpPr>
                    <p:cNvPr id="47" name="任意多边形 2">
                      <a:extLst>
                        <a:ext uri="{FF2B5EF4-FFF2-40B4-BE49-F238E27FC236}">
                          <a16:creationId xmlns:a16="http://schemas.microsoft.com/office/drawing/2014/main" id="{F42C1159-18F6-F545-B905-504307448834}"/>
                        </a:ext>
                      </a:extLst>
                    </p:cNvPr>
                    <p:cNvSpPr>
                      <a:spLocks noChangeArrowheads="1"/>
                    </p:cNvSpPr>
                    <p:nvPr/>
                  </p:nvSpPr>
                  <p:spPr bwMode="auto">
                    <a:xfrm>
                      <a:off x="8089907" y="2298697"/>
                      <a:ext cx="482600" cy="0"/>
                    </a:xfrm>
                    <a:custGeom>
                      <a:avLst/>
                      <a:gdLst>
                        <a:gd name="T0" fmla="*/ 0 w 361950"/>
                        <a:gd name="T1" fmla="*/ 0 h 635"/>
                        <a:gd name="T2" fmla="*/ 361950 w 361950"/>
                        <a:gd name="T3" fmla="*/ 0 h 635"/>
                        <a:gd name="T4" fmla="*/ 0 60000 65536"/>
                        <a:gd name="T5" fmla="*/ 0 60000 65536"/>
                        <a:gd name="T6" fmla="*/ 0 w 361950"/>
                        <a:gd name="T7" fmla="*/ 0 h 635"/>
                        <a:gd name="T8" fmla="*/ 361950 w 361950"/>
                        <a:gd name="T9" fmla="*/ 635 h 635"/>
                      </a:gdLst>
                      <a:ahLst/>
                      <a:cxnLst>
                        <a:cxn ang="T4">
                          <a:pos x="T0" y="T1"/>
                        </a:cxn>
                        <a:cxn ang="T5">
                          <a:pos x="T2" y="T3"/>
                        </a:cxn>
                      </a:cxnLst>
                      <a:rect l="T6" t="T7" r="T8" b="T9"/>
                      <a:pathLst>
                        <a:path w="361950" h="635">
                          <a:moveTo>
                            <a:pt x="0" y="0"/>
                          </a:moveTo>
                          <a:lnTo>
                            <a:pt x="361950" y="0"/>
                          </a:lnTo>
                        </a:path>
                      </a:pathLst>
                    </a:custGeom>
                    <a:noFill/>
                    <a:ln w="19050" cap="flat" cmpd="sng">
                      <a:solidFill>
                        <a:srgbClr val="EBAC07"/>
                      </a:solidFill>
                      <a:prstDash val="sysDash"/>
                      <a:bevel/>
                      <a:headEnd/>
                      <a:tailEnd/>
                    </a:ln>
                    <a:extLst>
                      <a:ext uri="{909E8E84-426E-40DD-AFC4-6F175D3DCCD1}">
                        <a14:hiddenFill xmlns:a14="http://schemas.microsoft.com/office/drawing/2010/main">
                          <a:solidFill>
                            <a:srgbClr val="FFFFFF"/>
                          </a:solidFill>
                        </a14:hiddenFill>
                      </a:ext>
                    </a:extLst>
                  </p:spPr>
                  <p:txBody>
                    <a:bodyPr anchor="ctr"/>
                    <a:lstStyle/>
                    <a:p>
                      <a:pPr algn="ctr"/>
                      <a:endParaRPr lang="en-US" altLang="en-US" sz="1800">
                        <a:solidFill>
                          <a:srgbClr val="FFFFFF"/>
                        </a:solidFill>
                        <a:latin typeface="宋体" panose="02010600030101010101" pitchFamily="2" charset="-122"/>
                        <a:sym typeface="宋体" panose="02010600030101010101" pitchFamily="2" charset="-122"/>
                      </a:endParaRPr>
                    </a:p>
                  </p:txBody>
                </p:sp>
                <p:sp>
                  <p:nvSpPr>
                    <p:cNvPr id="48" name="任意多边形 56">
                      <a:extLst>
                        <a:ext uri="{FF2B5EF4-FFF2-40B4-BE49-F238E27FC236}">
                          <a16:creationId xmlns:a16="http://schemas.microsoft.com/office/drawing/2014/main" id="{0EB82C4F-DA70-8A45-92F4-FE2F25995C17}"/>
                        </a:ext>
                      </a:extLst>
                    </p:cNvPr>
                    <p:cNvSpPr>
                      <a:spLocks noChangeArrowheads="1"/>
                    </p:cNvSpPr>
                    <p:nvPr/>
                  </p:nvSpPr>
                  <p:spPr bwMode="auto">
                    <a:xfrm>
                      <a:off x="7772407" y="4468278"/>
                      <a:ext cx="800101" cy="45719"/>
                    </a:xfrm>
                    <a:custGeom>
                      <a:avLst/>
                      <a:gdLst>
                        <a:gd name="T0" fmla="*/ 0 w 361950"/>
                        <a:gd name="T1" fmla="*/ 0 h 635"/>
                        <a:gd name="T2" fmla="*/ 361950 w 361950"/>
                        <a:gd name="T3" fmla="*/ 0 h 635"/>
                        <a:gd name="T4" fmla="*/ 0 60000 65536"/>
                        <a:gd name="T5" fmla="*/ 0 60000 65536"/>
                        <a:gd name="T6" fmla="*/ 0 w 361950"/>
                        <a:gd name="T7" fmla="*/ 0 h 635"/>
                        <a:gd name="T8" fmla="*/ 361950 w 361950"/>
                        <a:gd name="T9" fmla="*/ 635 h 635"/>
                      </a:gdLst>
                      <a:ahLst/>
                      <a:cxnLst>
                        <a:cxn ang="T4">
                          <a:pos x="T0" y="T1"/>
                        </a:cxn>
                        <a:cxn ang="T5">
                          <a:pos x="T2" y="T3"/>
                        </a:cxn>
                      </a:cxnLst>
                      <a:rect l="T6" t="T7" r="T8" b="T9"/>
                      <a:pathLst>
                        <a:path w="361950" h="635">
                          <a:moveTo>
                            <a:pt x="0" y="0"/>
                          </a:moveTo>
                          <a:lnTo>
                            <a:pt x="361950" y="0"/>
                          </a:lnTo>
                        </a:path>
                      </a:pathLst>
                    </a:custGeom>
                    <a:noFill/>
                    <a:ln w="19050" cap="flat" cmpd="sng">
                      <a:solidFill>
                        <a:srgbClr val="2FC19C"/>
                      </a:solidFill>
                      <a:prstDash val="sysDash"/>
                      <a:bevel/>
                      <a:headEnd/>
                      <a:tailEnd/>
                    </a:ln>
                    <a:extLst>
                      <a:ext uri="{909E8E84-426E-40DD-AFC4-6F175D3DCCD1}">
                        <a14:hiddenFill xmlns:a14="http://schemas.microsoft.com/office/drawing/2010/main">
                          <a:solidFill>
                            <a:srgbClr val="FFFFFF"/>
                          </a:solidFill>
                        </a14:hiddenFill>
                      </a:ext>
                    </a:extLst>
                  </p:spPr>
                  <p:txBody>
                    <a:bodyPr anchor="ctr"/>
                    <a:lstStyle/>
                    <a:p>
                      <a:pPr algn="ctr"/>
                      <a:endParaRPr lang="en-US" altLang="en-US" sz="1800">
                        <a:solidFill>
                          <a:srgbClr val="FFFFFF"/>
                        </a:solidFill>
                        <a:latin typeface="宋体" panose="02010600030101010101" pitchFamily="2" charset="-122"/>
                        <a:sym typeface="宋体" panose="02010600030101010101" pitchFamily="2" charset="-122"/>
                      </a:endParaRPr>
                    </a:p>
                  </p:txBody>
                </p:sp>
                <p:sp>
                  <p:nvSpPr>
                    <p:cNvPr id="50" name="任意多边形 58">
                      <a:extLst>
                        <a:ext uri="{FF2B5EF4-FFF2-40B4-BE49-F238E27FC236}">
                          <a16:creationId xmlns:a16="http://schemas.microsoft.com/office/drawing/2014/main" id="{B9475D24-371E-CF45-A7AF-9670E214C544}"/>
                        </a:ext>
                      </a:extLst>
                    </p:cNvPr>
                    <p:cNvSpPr>
                      <a:spLocks noChangeArrowheads="1"/>
                    </p:cNvSpPr>
                    <p:nvPr/>
                  </p:nvSpPr>
                  <p:spPr bwMode="auto">
                    <a:xfrm rot="5400000" flipV="1">
                      <a:off x="4929965" y="1433340"/>
                      <a:ext cx="691498" cy="56302"/>
                    </a:xfrm>
                    <a:custGeom>
                      <a:avLst/>
                      <a:gdLst>
                        <a:gd name="T0" fmla="*/ 0 w 361950"/>
                        <a:gd name="T1" fmla="*/ 0 h 74930"/>
                        <a:gd name="T2" fmla="*/ 361950 w 361950"/>
                        <a:gd name="T3" fmla="*/ 0 h 74930"/>
                        <a:gd name="T4" fmla="*/ 0 60000 65536"/>
                        <a:gd name="T5" fmla="*/ 0 60000 65536"/>
                        <a:gd name="T6" fmla="*/ 0 w 361950"/>
                        <a:gd name="T7" fmla="*/ 0 h 74930"/>
                        <a:gd name="T8" fmla="*/ 361950 w 361950"/>
                        <a:gd name="T9" fmla="*/ 74930 h 74930"/>
                      </a:gdLst>
                      <a:ahLst/>
                      <a:cxnLst>
                        <a:cxn ang="T4">
                          <a:pos x="T0" y="T1"/>
                        </a:cxn>
                        <a:cxn ang="T5">
                          <a:pos x="T2" y="T3"/>
                        </a:cxn>
                      </a:cxnLst>
                      <a:rect l="T6" t="T7" r="T8" b="T9"/>
                      <a:pathLst>
                        <a:path w="361950" h="74930">
                          <a:moveTo>
                            <a:pt x="0" y="0"/>
                          </a:moveTo>
                          <a:lnTo>
                            <a:pt x="361950" y="0"/>
                          </a:lnTo>
                        </a:path>
                      </a:pathLst>
                    </a:custGeom>
                    <a:noFill/>
                    <a:ln w="19050" cap="flat" cmpd="sng">
                      <a:solidFill>
                        <a:srgbClr val="DA3B2E"/>
                      </a:solidFill>
                      <a:prstDash val="sysDash"/>
                      <a:bevel/>
                      <a:headEnd/>
                      <a:tailEnd/>
                    </a:ln>
                    <a:extLst>
                      <a:ext uri="{909E8E84-426E-40DD-AFC4-6F175D3DCCD1}">
                        <a14:hiddenFill xmlns:a14="http://schemas.microsoft.com/office/drawing/2010/main">
                          <a:solidFill>
                            <a:srgbClr val="FFFFFF"/>
                          </a:solidFill>
                        </a14:hiddenFill>
                      </a:ext>
                    </a:extLst>
                  </p:spPr>
                  <p:txBody>
                    <a:bodyPr anchor="ctr"/>
                    <a:lstStyle/>
                    <a:p>
                      <a:pPr algn="ctr"/>
                      <a:endParaRPr lang="en-US" altLang="en-US" sz="1800">
                        <a:solidFill>
                          <a:srgbClr val="FFFFFF"/>
                        </a:solidFill>
                        <a:latin typeface="宋体" panose="02010600030101010101" pitchFamily="2" charset="-122"/>
                        <a:sym typeface="宋体" panose="02010600030101010101" pitchFamily="2" charset="-122"/>
                      </a:endParaRPr>
                    </a:p>
                  </p:txBody>
                </p:sp>
                <p:sp>
                  <p:nvSpPr>
                    <p:cNvPr id="51" name="任意多边形 59">
                      <a:extLst>
                        <a:ext uri="{FF2B5EF4-FFF2-40B4-BE49-F238E27FC236}">
                          <a16:creationId xmlns:a16="http://schemas.microsoft.com/office/drawing/2014/main" id="{C74669FE-6EC4-7949-BC16-4171DB46C5CE}"/>
                        </a:ext>
                      </a:extLst>
                    </p:cNvPr>
                    <p:cNvSpPr>
                      <a:spLocks noChangeArrowheads="1"/>
                    </p:cNvSpPr>
                    <p:nvPr/>
                  </p:nvSpPr>
                  <p:spPr bwMode="auto">
                    <a:xfrm rot="16200000">
                      <a:off x="6837899" y="2189691"/>
                      <a:ext cx="706966" cy="61383"/>
                    </a:xfrm>
                    <a:custGeom>
                      <a:avLst/>
                      <a:gdLst>
                        <a:gd name="T0" fmla="*/ 0 w 361950"/>
                        <a:gd name="T1" fmla="*/ 0 h 45720"/>
                        <a:gd name="T2" fmla="*/ 361950 w 361950"/>
                        <a:gd name="T3" fmla="*/ 0 h 45720"/>
                        <a:gd name="T4" fmla="*/ 0 60000 65536"/>
                        <a:gd name="T5" fmla="*/ 0 60000 65536"/>
                        <a:gd name="T6" fmla="*/ 0 w 361950"/>
                        <a:gd name="T7" fmla="*/ 0 h 45720"/>
                        <a:gd name="T8" fmla="*/ 361950 w 361950"/>
                        <a:gd name="T9" fmla="*/ 45720 h 45720"/>
                      </a:gdLst>
                      <a:ahLst/>
                      <a:cxnLst>
                        <a:cxn ang="T4">
                          <a:pos x="T0" y="T1"/>
                        </a:cxn>
                        <a:cxn ang="T5">
                          <a:pos x="T2" y="T3"/>
                        </a:cxn>
                      </a:cxnLst>
                      <a:rect l="T6" t="T7" r="T8" b="T9"/>
                      <a:pathLst>
                        <a:path w="361950" h="45720">
                          <a:moveTo>
                            <a:pt x="0" y="0"/>
                          </a:moveTo>
                          <a:lnTo>
                            <a:pt x="361950" y="0"/>
                          </a:lnTo>
                        </a:path>
                      </a:pathLst>
                    </a:custGeom>
                    <a:noFill/>
                    <a:ln w="19050" cap="flat" cmpd="sng">
                      <a:solidFill>
                        <a:srgbClr val="3D9077"/>
                      </a:solidFill>
                      <a:prstDash val="sysDash"/>
                      <a:bevel/>
                      <a:headEnd/>
                      <a:tailEnd/>
                    </a:ln>
                    <a:extLst>
                      <a:ext uri="{909E8E84-426E-40DD-AFC4-6F175D3DCCD1}">
                        <a14:hiddenFill xmlns:a14="http://schemas.microsoft.com/office/drawing/2010/main">
                          <a:solidFill>
                            <a:srgbClr val="FFFFFF"/>
                          </a:solidFill>
                        </a14:hiddenFill>
                      </a:ext>
                    </a:extLst>
                  </p:spPr>
                  <p:txBody>
                    <a:bodyPr anchor="ctr"/>
                    <a:lstStyle/>
                    <a:p>
                      <a:pPr algn="ctr"/>
                      <a:endParaRPr lang="en-US" altLang="en-US" sz="1800">
                        <a:solidFill>
                          <a:srgbClr val="FFFFFF"/>
                        </a:solidFill>
                        <a:latin typeface="宋体" panose="02010600030101010101" pitchFamily="2" charset="-122"/>
                        <a:sym typeface="宋体" panose="02010600030101010101" pitchFamily="2" charset="-122"/>
                      </a:endParaRPr>
                    </a:p>
                  </p:txBody>
                </p:sp>
                <p:sp>
                  <p:nvSpPr>
                    <p:cNvPr id="54" name="任意多边形 56">
                      <a:extLst>
                        <a:ext uri="{FF2B5EF4-FFF2-40B4-BE49-F238E27FC236}">
                          <a16:creationId xmlns:a16="http://schemas.microsoft.com/office/drawing/2014/main" id="{C77028F0-9828-6A42-986F-CC33B32DE2A8}"/>
                        </a:ext>
                      </a:extLst>
                    </p:cNvPr>
                    <p:cNvSpPr>
                      <a:spLocks noChangeArrowheads="1"/>
                    </p:cNvSpPr>
                    <p:nvPr/>
                  </p:nvSpPr>
                  <p:spPr bwMode="auto">
                    <a:xfrm>
                      <a:off x="3441762" y="1876883"/>
                      <a:ext cx="532873" cy="45805"/>
                    </a:xfrm>
                    <a:custGeom>
                      <a:avLst/>
                      <a:gdLst>
                        <a:gd name="T0" fmla="*/ 0 w 361950"/>
                        <a:gd name="T1" fmla="*/ 0 h 635"/>
                        <a:gd name="T2" fmla="*/ 361950 w 361950"/>
                        <a:gd name="T3" fmla="*/ 0 h 635"/>
                        <a:gd name="T4" fmla="*/ 0 60000 65536"/>
                        <a:gd name="T5" fmla="*/ 0 60000 65536"/>
                        <a:gd name="T6" fmla="*/ 0 w 361950"/>
                        <a:gd name="T7" fmla="*/ 0 h 635"/>
                        <a:gd name="T8" fmla="*/ 361950 w 361950"/>
                        <a:gd name="T9" fmla="*/ 635 h 635"/>
                      </a:gdLst>
                      <a:ahLst/>
                      <a:cxnLst>
                        <a:cxn ang="T4">
                          <a:pos x="T0" y="T1"/>
                        </a:cxn>
                        <a:cxn ang="T5">
                          <a:pos x="T2" y="T3"/>
                        </a:cxn>
                      </a:cxnLst>
                      <a:rect l="T6" t="T7" r="T8" b="T9"/>
                      <a:pathLst>
                        <a:path w="361950" h="635">
                          <a:moveTo>
                            <a:pt x="0" y="0"/>
                          </a:moveTo>
                          <a:lnTo>
                            <a:pt x="361950" y="0"/>
                          </a:lnTo>
                        </a:path>
                      </a:pathLst>
                    </a:custGeom>
                    <a:noFill/>
                    <a:ln w="19050" cap="flat" cmpd="sng">
                      <a:solidFill>
                        <a:srgbClr val="C47151"/>
                      </a:solidFill>
                      <a:prstDash val="sysDash"/>
                      <a:bevel/>
                      <a:headEnd/>
                      <a:tailEnd/>
                    </a:ln>
                    <a:extLst>
                      <a:ext uri="{909E8E84-426E-40DD-AFC4-6F175D3DCCD1}">
                        <a14:hiddenFill xmlns:a14="http://schemas.microsoft.com/office/drawing/2010/main">
                          <a:solidFill>
                            <a:srgbClr val="FFFFFF"/>
                          </a:solidFill>
                        </a14:hiddenFill>
                      </a:ext>
                    </a:extLst>
                  </p:spPr>
                  <p:txBody>
                    <a:bodyPr anchor="ctr"/>
                    <a:lstStyle/>
                    <a:p>
                      <a:pPr algn="ctr"/>
                      <a:endParaRPr lang="en-US" altLang="en-US" sz="1800">
                        <a:solidFill>
                          <a:srgbClr val="FFFFFF"/>
                        </a:solidFill>
                        <a:latin typeface="宋体" panose="02010600030101010101" pitchFamily="2" charset="-122"/>
                        <a:sym typeface="宋体" panose="02010600030101010101" pitchFamily="2" charset="-122"/>
                      </a:endParaRPr>
                    </a:p>
                  </p:txBody>
                </p:sp>
              </p:grpSp>
              <p:grpSp>
                <p:nvGrpSpPr>
                  <p:cNvPr id="71" name="组合 113">
                    <a:extLst>
                      <a:ext uri="{FF2B5EF4-FFF2-40B4-BE49-F238E27FC236}">
                        <a16:creationId xmlns:a16="http://schemas.microsoft.com/office/drawing/2014/main" id="{CB845238-56FC-3E4C-AFBC-020B4B396233}"/>
                      </a:ext>
                    </a:extLst>
                  </p:cNvPr>
                  <p:cNvGrpSpPr>
                    <a:grpSpLocks/>
                  </p:cNvGrpSpPr>
                  <p:nvPr/>
                </p:nvGrpSpPr>
                <p:grpSpPr bwMode="auto">
                  <a:xfrm>
                    <a:off x="8800016" y="4641802"/>
                    <a:ext cx="589210" cy="577523"/>
                    <a:chOff x="-1" y="0"/>
                    <a:chExt cx="1368426" cy="1368427"/>
                  </a:xfrm>
                </p:grpSpPr>
                <p:sp>
                  <p:nvSpPr>
                    <p:cNvPr id="72" name="Freeform 34">
                      <a:extLst>
                        <a:ext uri="{FF2B5EF4-FFF2-40B4-BE49-F238E27FC236}">
                          <a16:creationId xmlns:a16="http://schemas.microsoft.com/office/drawing/2014/main" id="{A02BE749-52BF-494E-8309-5DC3CA9C0521}"/>
                        </a:ext>
                      </a:extLst>
                    </p:cNvPr>
                    <p:cNvSpPr>
                      <a:spLocks noChangeArrowheads="1"/>
                    </p:cNvSpPr>
                    <p:nvPr/>
                  </p:nvSpPr>
                  <p:spPr bwMode="auto">
                    <a:xfrm flipH="1">
                      <a:off x="-1" y="0"/>
                      <a:ext cx="1368426" cy="1368427"/>
                    </a:xfrm>
                    <a:custGeom>
                      <a:avLst/>
                      <a:gdLst>
                        <a:gd name="T0" fmla="*/ 1368425 w 528"/>
                        <a:gd name="T1" fmla="*/ 1264756 h 528"/>
                        <a:gd name="T2" fmla="*/ 1264756 w 528"/>
                        <a:gd name="T3" fmla="*/ 1368425 h 528"/>
                        <a:gd name="T4" fmla="*/ 103669 w 528"/>
                        <a:gd name="T5" fmla="*/ 1368425 h 528"/>
                        <a:gd name="T6" fmla="*/ 0 w 528"/>
                        <a:gd name="T7" fmla="*/ 1264756 h 528"/>
                        <a:gd name="T8" fmla="*/ 0 w 528"/>
                        <a:gd name="T9" fmla="*/ 103669 h 528"/>
                        <a:gd name="T10" fmla="*/ 103669 w 528"/>
                        <a:gd name="T11" fmla="*/ 0 h 528"/>
                        <a:gd name="T12" fmla="*/ 1264756 w 528"/>
                        <a:gd name="T13" fmla="*/ 0 h 528"/>
                        <a:gd name="T14" fmla="*/ 1368425 w 528"/>
                        <a:gd name="T15" fmla="*/ 103669 h 528"/>
                        <a:gd name="T16" fmla="*/ 1368425 w 528"/>
                        <a:gd name="T17" fmla="*/ 1264756 h 5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8"/>
                        <a:gd name="T28" fmla="*/ 0 h 528"/>
                        <a:gd name="T29" fmla="*/ 528 w 528"/>
                        <a:gd name="T30" fmla="*/ 528 h 5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8" h="528">
                          <a:moveTo>
                            <a:pt x="528" y="488"/>
                          </a:moveTo>
                          <a:cubicBezTo>
                            <a:pt x="528" y="510"/>
                            <a:pt x="510" y="528"/>
                            <a:pt x="488" y="528"/>
                          </a:cubicBezTo>
                          <a:cubicBezTo>
                            <a:pt x="40" y="528"/>
                            <a:pt x="40" y="528"/>
                            <a:pt x="40" y="528"/>
                          </a:cubicBezTo>
                          <a:cubicBezTo>
                            <a:pt x="18" y="528"/>
                            <a:pt x="0" y="510"/>
                            <a:pt x="0" y="488"/>
                          </a:cubicBezTo>
                          <a:cubicBezTo>
                            <a:pt x="0" y="40"/>
                            <a:pt x="0" y="40"/>
                            <a:pt x="0" y="40"/>
                          </a:cubicBezTo>
                          <a:cubicBezTo>
                            <a:pt x="0" y="18"/>
                            <a:pt x="18" y="0"/>
                            <a:pt x="40" y="0"/>
                          </a:cubicBezTo>
                          <a:cubicBezTo>
                            <a:pt x="488" y="0"/>
                            <a:pt x="488" y="0"/>
                            <a:pt x="488" y="0"/>
                          </a:cubicBezTo>
                          <a:cubicBezTo>
                            <a:pt x="510" y="0"/>
                            <a:pt x="528" y="18"/>
                            <a:pt x="528" y="40"/>
                          </a:cubicBezTo>
                          <a:cubicBezTo>
                            <a:pt x="528" y="488"/>
                            <a:pt x="528" y="488"/>
                            <a:pt x="528" y="488"/>
                          </a:cubicBezTo>
                        </a:path>
                      </a:pathLst>
                    </a:custGeom>
                    <a:solidFill>
                      <a:srgbClr val="2FC19C"/>
                    </a:solidFill>
                    <a:ln>
                      <a:noFill/>
                    </a:ln>
                    <a:extLst>
                      <a:ext uri="{91240B29-F687-4F45-9708-019B960494DF}">
                        <a14:hiddenLine xmlns:a14="http://schemas.microsoft.com/office/drawing/2010/main" w="9525">
                          <a:solidFill>
                            <a:srgbClr val="000000"/>
                          </a:solidFill>
                          <a:bevel/>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sz="1351" b="1" i="1">
                        <a:solidFill>
                          <a:srgbClr val="000000"/>
                        </a:solidFill>
                        <a:latin typeface="Calibri" panose="020F0502020204030204" pitchFamily="34" charset="0"/>
                        <a:sym typeface="Calibri" panose="020F0502020204030204" pitchFamily="34" charset="0"/>
                      </a:endParaRPr>
                    </a:p>
                  </p:txBody>
                </p:sp>
                <p:sp>
                  <p:nvSpPr>
                    <p:cNvPr id="73" name="Freeform 35">
                      <a:extLst>
                        <a:ext uri="{FF2B5EF4-FFF2-40B4-BE49-F238E27FC236}">
                          <a16:creationId xmlns:a16="http://schemas.microsoft.com/office/drawing/2014/main" id="{4440B9FE-42E2-2348-B9FC-F9EFFEB9C7E8}"/>
                        </a:ext>
                      </a:extLst>
                    </p:cNvPr>
                    <p:cNvSpPr>
                      <a:spLocks noChangeArrowheads="1"/>
                    </p:cNvSpPr>
                    <p:nvPr/>
                  </p:nvSpPr>
                  <p:spPr bwMode="auto">
                    <a:xfrm flipH="1">
                      <a:off x="509588" y="323851"/>
                      <a:ext cx="858837" cy="1044576"/>
                    </a:xfrm>
                    <a:custGeom>
                      <a:avLst/>
                      <a:gdLst>
                        <a:gd name="T0" fmla="*/ 708347 w 331"/>
                        <a:gd name="T1" fmla="*/ 0 h 403"/>
                        <a:gd name="T2" fmla="*/ 487799 w 331"/>
                        <a:gd name="T3" fmla="*/ 38880 h 403"/>
                        <a:gd name="T4" fmla="*/ 0 w 331"/>
                        <a:gd name="T5" fmla="*/ 526175 h 403"/>
                        <a:gd name="T6" fmla="*/ 0 w 331"/>
                        <a:gd name="T7" fmla="*/ 940895 h 403"/>
                        <a:gd name="T8" fmla="*/ 103787 w 331"/>
                        <a:gd name="T9" fmla="*/ 1044575 h 403"/>
                        <a:gd name="T10" fmla="*/ 352876 w 331"/>
                        <a:gd name="T11" fmla="*/ 1044575 h 403"/>
                        <a:gd name="T12" fmla="*/ 734294 w 331"/>
                        <a:gd name="T13" fmla="*/ 666143 h 403"/>
                        <a:gd name="T14" fmla="*/ 679805 w 331"/>
                        <a:gd name="T15" fmla="*/ 606527 h 403"/>
                        <a:gd name="T16" fmla="*/ 773214 w 331"/>
                        <a:gd name="T17" fmla="*/ 510624 h 403"/>
                        <a:gd name="T18" fmla="*/ 858838 w 331"/>
                        <a:gd name="T19" fmla="*/ 101088 h 403"/>
                        <a:gd name="T20" fmla="*/ 708347 w 331"/>
                        <a:gd name="T21" fmla="*/ 0 h 40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1"/>
                        <a:gd name="T34" fmla="*/ 0 h 403"/>
                        <a:gd name="T35" fmla="*/ 331 w 331"/>
                        <a:gd name="T36" fmla="*/ 403 h 40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1" h="403">
                          <a:moveTo>
                            <a:pt x="273" y="0"/>
                          </a:moveTo>
                          <a:cubicBezTo>
                            <a:pt x="188" y="15"/>
                            <a:pt x="188" y="15"/>
                            <a:pt x="188" y="15"/>
                          </a:cubicBezTo>
                          <a:cubicBezTo>
                            <a:pt x="0" y="203"/>
                            <a:pt x="0" y="203"/>
                            <a:pt x="0" y="203"/>
                          </a:cubicBezTo>
                          <a:cubicBezTo>
                            <a:pt x="0" y="363"/>
                            <a:pt x="0" y="363"/>
                            <a:pt x="0" y="363"/>
                          </a:cubicBezTo>
                          <a:cubicBezTo>
                            <a:pt x="0" y="385"/>
                            <a:pt x="18" y="403"/>
                            <a:pt x="40" y="403"/>
                          </a:cubicBezTo>
                          <a:cubicBezTo>
                            <a:pt x="136" y="403"/>
                            <a:pt x="136" y="403"/>
                            <a:pt x="136" y="403"/>
                          </a:cubicBezTo>
                          <a:cubicBezTo>
                            <a:pt x="283" y="257"/>
                            <a:pt x="283" y="257"/>
                            <a:pt x="283" y="257"/>
                          </a:cubicBezTo>
                          <a:cubicBezTo>
                            <a:pt x="262" y="234"/>
                            <a:pt x="262" y="234"/>
                            <a:pt x="262" y="234"/>
                          </a:cubicBezTo>
                          <a:cubicBezTo>
                            <a:pt x="298" y="197"/>
                            <a:pt x="298" y="197"/>
                            <a:pt x="298" y="197"/>
                          </a:cubicBezTo>
                          <a:cubicBezTo>
                            <a:pt x="331" y="39"/>
                            <a:pt x="331" y="39"/>
                            <a:pt x="331" y="39"/>
                          </a:cubicBezTo>
                          <a:cubicBezTo>
                            <a:pt x="273" y="0"/>
                            <a:pt x="273" y="0"/>
                            <a:pt x="273" y="0"/>
                          </a:cubicBezTo>
                        </a:path>
                      </a:pathLst>
                    </a:custGeom>
                    <a:solidFill>
                      <a:srgbClr val="348A68"/>
                    </a:solidFill>
                    <a:ln>
                      <a:noFill/>
                    </a:ln>
                    <a:extLst>
                      <a:ext uri="{91240B29-F687-4F45-9708-019B960494DF}">
                        <a14:hiddenLine xmlns:a14="http://schemas.microsoft.com/office/drawing/2010/main" w="9525">
                          <a:solidFill>
                            <a:srgbClr val="000000"/>
                          </a:solidFill>
                          <a:bevel/>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sz="1351" b="1" i="1" dirty="0">
                        <a:solidFill>
                          <a:srgbClr val="000000"/>
                        </a:solidFill>
                        <a:latin typeface="Calibri" panose="020F0502020204030204" pitchFamily="34" charset="0"/>
                        <a:sym typeface="Calibri" panose="020F0502020204030204" pitchFamily="34" charset="0"/>
                      </a:endParaRPr>
                    </a:p>
                  </p:txBody>
                </p:sp>
                <p:sp>
                  <p:nvSpPr>
                    <p:cNvPr id="74" name="Freeform 36">
                      <a:extLst>
                        <a:ext uri="{FF2B5EF4-FFF2-40B4-BE49-F238E27FC236}">
                          <a16:creationId xmlns:a16="http://schemas.microsoft.com/office/drawing/2014/main" id="{B471F04B-FA9C-A448-BBDB-B9114C8AFA74}"/>
                        </a:ext>
                      </a:extLst>
                    </p:cNvPr>
                    <p:cNvSpPr>
                      <a:spLocks noChangeArrowheads="1"/>
                    </p:cNvSpPr>
                    <p:nvPr/>
                  </p:nvSpPr>
                  <p:spPr bwMode="auto">
                    <a:xfrm flipH="1">
                      <a:off x="601662" y="892176"/>
                      <a:ext cx="206375" cy="123824"/>
                    </a:xfrm>
                    <a:custGeom>
                      <a:avLst/>
                      <a:gdLst>
                        <a:gd name="T0" fmla="*/ 188317 w 80"/>
                        <a:gd name="T1" fmla="*/ 5159 h 48"/>
                        <a:gd name="T2" fmla="*/ 113506 w 80"/>
                        <a:gd name="T3" fmla="*/ 20638 h 48"/>
                        <a:gd name="T4" fmla="*/ 103188 w 80"/>
                        <a:gd name="T5" fmla="*/ 20638 h 48"/>
                        <a:gd name="T6" fmla="*/ 92869 w 80"/>
                        <a:gd name="T7" fmla="*/ 20638 h 48"/>
                        <a:gd name="T8" fmla="*/ 18058 w 80"/>
                        <a:gd name="T9" fmla="*/ 5159 h 48"/>
                        <a:gd name="T10" fmla="*/ 0 w 80"/>
                        <a:gd name="T11" fmla="*/ 0 h 48"/>
                        <a:gd name="T12" fmla="*/ 0 w 80"/>
                        <a:gd name="T13" fmla="*/ 0 h 48"/>
                        <a:gd name="T14" fmla="*/ 103188 w 80"/>
                        <a:gd name="T15" fmla="*/ 123825 h 48"/>
                        <a:gd name="T16" fmla="*/ 206375 w 80"/>
                        <a:gd name="T17" fmla="*/ 0 h 48"/>
                        <a:gd name="T18" fmla="*/ 206375 w 80"/>
                        <a:gd name="T19" fmla="*/ 0 h 48"/>
                        <a:gd name="T20" fmla="*/ 188317 w 80"/>
                        <a:gd name="T21" fmla="*/ 5159 h 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
                        <a:gd name="T34" fmla="*/ 0 h 48"/>
                        <a:gd name="T35" fmla="*/ 80 w 80"/>
                        <a:gd name="T36" fmla="*/ 48 h 4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 h="48">
                          <a:moveTo>
                            <a:pt x="73" y="2"/>
                          </a:moveTo>
                          <a:cubicBezTo>
                            <a:pt x="65" y="5"/>
                            <a:pt x="55" y="7"/>
                            <a:pt x="44" y="8"/>
                          </a:cubicBezTo>
                          <a:cubicBezTo>
                            <a:pt x="42" y="8"/>
                            <a:pt x="41" y="8"/>
                            <a:pt x="40" y="8"/>
                          </a:cubicBezTo>
                          <a:cubicBezTo>
                            <a:pt x="39" y="8"/>
                            <a:pt x="38" y="8"/>
                            <a:pt x="36" y="8"/>
                          </a:cubicBezTo>
                          <a:cubicBezTo>
                            <a:pt x="25" y="7"/>
                            <a:pt x="15" y="5"/>
                            <a:pt x="7" y="2"/>
                          </a:cubicBezTo>
                          <a:cubicBezTo>
                            <a:pt x="3" y="1"/>
                            <a:pt x="0" y="0"/>
                            <a:pt x="0" y="0"/>
                          </a:cubicBezTo>
                          <a:cubicBezTo>
                            <a:pt x="0" y="0"/>
                            <a:pt x="0" y="0"/>
                            <a:pt x="0" y="0"/>
                          </a:cubicBezTo>
                          <a:cubicBezTo>
                            <a:pt x="0" y="27"/>
                            <a:pt x="13" y="48"/>
                            <a:pt x="40" y="48"/>
                          </a:cubicBezTo>
                          <a:cubicBezTo>
                            <a:pt x="67" y="48"/>
                            <a:pt x="80" y="27"/>
                            <a:pt x="80" y="0"/>
                          </a:cubicBezTo>
                          <a:cubicBezTo>
                            <a:pt x="80" y="0"/>
                            <a:pt x="80" y="0"/>
                            <a:pt x="80" y="0"/>
                          </a:cubicBezTo>
                          <a:cubicBezTo>
                            <a:pt x="80" y="0"/>
                            <a:pt x="77" y="1"/>
                            <a:pt x="73" y="2"/>
                          </a:cubicBezTo>
                          <a:close/>
                        </a:path>
                      </a:pathLst>
                    </a:custGeom>
                    <a:solidFill>
                      <a:srgbClr val="FFFFFF"/>
                    </a:solidFill>
                    <a:ln>
                      <a:noFill/>
                    </a:ln>
                    <a:extLst>
                      <a:ext uri="{91240B29-F687-4F45-9708-019B960494DF}">
                        <a14:hiddenLine xmlns:a14="http://schemas.microsoft.com/office/drawing/2010/main" w="9525">
                          <a:solidFill>
                            <a:srgbClr val="000000"/>
                          </a:solidFill>
                          <a:bevel/>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sz="1351" b="1" i="1">
                        <a:solidFill>
                          <a:srgbClr val="000000"/>
                        </a:solidFill>
                        <a:latin typeface="Calibri" panose="020F0502020204030204" pitchFamily="34" charset="0"/>
                        <a:sym typeface="Calibri" panose="020F0502020204030204" pitchFamily="34" charset="0"/>
                      </a:endParaRPr>
                    </a:p>
                  </p:txBody>
                </p:sp>
                <p:sp>
                  <p:nvSpPr>
                    <p:cNvPr id="75" name="Freeform 37">
                      <a:extLst>
                        <a:ext uri="{FF2B5EF4-FFF2-40B4-BE49-F238E27FC236}">
                          <a16:creationId xmlns:a16="http://schemas.microsoft.com/office/drawing/2014/main" id="{08C0B178-0E7A-004C-A95B-861BFC44F371}"/>
                        </a:ext>
                      </a:extLst>
                    </p:cNvPr>
                    <p:cNvSpPr>
                      <a:spLocks noEditPoints="1" noChangeArrowheads="1"/>
                    </p:cNvSpPr>
                    <p:nvPr/>
                  </p:nvSpPr>
                  <p:spPr bwMode="auto">
                    <a:xfrm flipH="1">
                      <a:off x="455611" y="290512"/>
                      <a:ext cx="498475" cy="581026"/>
                    </a:xfrm>
                    <a:custGeom>
                      <a:avLst/>
                      <a:gdLst>
                        <a:gd name="T0" fmla="*/ 249238 w 192"/>
                        <a:gd name="T1" fmla="*/ 0 h 224"/>
                        <a:gd name="T2" fmla="*/ 0 w 192"/>
                        <a:gd name="T3" fmla="*/ 249011 h 224"/>
                        <a:gd name="T4" fmla="*/ 124619 w 192"/>
                        <a:gd name="T5" fmla="*/ 518772 h 224"/>
                        <a:gd name="T6" fmla="*/ 173947 w 192"/>
                        <a:gd name="T7" fmla="*/ 568056 h 224"/>
                        <a:gd name="T8" fmla="*/ 233660 w 192"/>
                        <a:gd name="T9" fmla="*/ 581025 h 224"/>
                        <a:gd name="T10" fmla="*/ 249238 w 192"/>
                        <a:gd name="T11" fmla="*/ 581025 h 224"/>
                        <a:gd name="T12" fmla="*/ 324528 w 192"/>
                        <a:gd name="T13" fmla="*/ 565462 h 224"/>
                        <a:gd name="T14" fmla="*/ 373856 w 192"/>
                        <a:gd name="T15" fmla="*/ 518772 h 224"/>
                        <a:gd name="T16" fmla="*/ 498475 w 192"/>
                        <a:gd name="T17" fmla="*/ 249011 h 224"/>
                        <a:gd name="T18" fmla="*/ 249238 w 192"/>
                        <a:gd name="T19" fmla="*/ 0 h 224"/>
                        <a:gd name="T20" fmla="*/ 293373 w 192"/>
                        <a:gd name="T21" fmla="*/ 103754 h 224"/>
                        <a:gd name="T22" fmla="*/ 80483 w 192"/>
                        <a:gd name="T23" fmla="*/ 313857 h 224"/>
                        <a:gd name="T24" fmla="*/ 80483 w 192"/>
                        <a:gd name="T25" fmla="*/ 332014 h 224"/>
                        <a:gd name="T26" fmla="*/ 62309 w 192"/>
                        <a:gd name="T27" fmla="*/ 254198 h 224"/>
                        <a:gd name="T28" fmla="*/ 257026 w 192"/>
                        <a:gd name="T29" fmla="*/ 62253 h 224"/>
                        <a:gd name="T30" fmla="*/ 415396 w 192"/>
                        <a:gd name="T31" fmla="*/ 140069 h 224"/>
                        <a:gd name="T32" fmla="*/ 293373 w 192"/>
                        <a:gd name="T33" fmla="*/ 103754 h 2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92"/>
                        <a:gd name="T52" fmla="*/ 0 h 224"/>
                        <a:gd name="T53" fmla="*/ 192 w 192"/>
                        <a:gd name="T54" fmla="*/ 224 h 22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92" h="224">
                          <a:moveTo>
                            <a:pt x="96" y="0"/>
                          </a:moveTo>
                          <a:cubicBezTo>
                            <a:pt x="43" y="0"/>
                            <a:pt x="0" y="43"/>
                            <a:pt x="0" y="96"/>
                          </a:cubicBezTo>
                          <a:cubicBezTo>
                            <a:pt x="0" y="144"/>
                            <a:pt x="48" y="184"/>
                            <a:pt x="48" y="200"/>
                          </a:cubicBezTo>
                          <a:cubicBezTo>
                            <a:pt x="48" y="205"/>
                            <a:pt x="54" y="213"/>
                            <a:pt x="67" y="219"/>
                          </a:cubicBezTo>
                          <a:cubicBezTo>
                            <a:pt x="73" y="220"/>
                            <a:pt x="82" y="223"/>
                            <a:pt x="90" y="224"/>
                          </a:cubicBezTo>
                          <a:cubicBezTo>
                            <a:pt x="92" y="224"/>
                            <a:pt x="94" y="224"/>
                            <a:pt x="96" y="224"/>
                          </a:cubicBezTo>
                          <a:cubicBezTo>
                            <a:pt x="103" y="224"/>
                            <a:pt x="113" y="222"/>
                            <a:pt x="125" y="218"/>
                          </a:cubicBezTo>
                          <a:cubicBezTo>
                            <a:pt x="138" y="213"/>
                            <a:pt x="144" y="205"/>
                            <a:pt x="144" y="200"/>
                          </a:cubicBezTo>
                          <a:cubicBezTo>
                            <a:pt x="144" y="184"/>
                            <a:pt x="192" y="144"/>
                            <a:pt x="192" y="96"/>
                          </a:cubicBezTo>
                          <a:cubicBezTo>
                            <a:pt x="192" y="43"/>
                            <a:pt x="149" y="0"/>
                            <a:pt x="96" y="0"/>
                          </a:cubicBezTo>
                          <a:close/>
                          <a:moveTo>
                            <a:pt x="113" y="40"/>
                          </a:moveTo>
                          <a:cubicBezTo>
                            <a:pt x="68" y="40"/>
                            <a:pt x="31" y="76"/>
                            <a:pt x="31" y="121"/>
                          </a:cubicBezTo>
                          <a:cubicBezTo>
                            <a:pt x="31" y="123"/>
                            <a:pt x="31" y="126"/>
                            <a:pt x="31" y="128"/>
                          </a:cubicBezTo>
                          <a:cubicBezTo>
                            <a:pt x="27" y="119"/>
                            <a:pt x="24" y="109"/>
                            <a:pt x="24" y="98"/>
                          </a:cubicBezTo>
                          <a:cubicBezTo>
                            <a:pt x="24" y="57"/>
                            <a:pt x="58" y="24"/>
                            <a:pt x="99" y="24"/>
                          </a:cubicBezTo>
                          <a:cubicBezTo>
                            <a:pt x="124" y="24"/>
                            <a:pt x="146" y="36"/>
                            <a:pt x="160" y="54"/>
                          </a:cubicBezTo>
                          <a:cubicBezTo>
                            <a:pt x="147" y="45"/>
                            <a:pt x="131" y="40"/>
                            <a:pt x="113" y="40"/>
                          </a:cubicBezTo>
                          <a:close/>
                        </a:path>
                      </a:pathLst>
                    </a:custGeom>
                    <a:solidFill>
                      <a:srgbClr val="FFFFFF"/>
                    </a:solidFill>
                    <a:ln>
                      <a:noFill/>
                    </a:ln>
                    <a:extLst>
                      <a:ext uri="{91240B29-F687-4F45-9708-019B960494DF}">
                        <a14:hiddenLine xmlns:a14="http://schemas.microsoft.com/office/drawing/2010/main" w="9525">
                          <a:solidFill>
                            <a:srgbClr val="000000"/>
                          </a:solidFill>
                          <a:bevel/>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sz="1351" b="1" i="1">
                        <a:solidFill>
                          <a:srgbClr val="000000"/>
                        </a:solidFill>
                        <a:latin typeface="Calibri" panose="020F0502020204030204" pitchFamily="34" charset="0"/>
                        <a:sym typeface="Calibri" panose="020F0502020204030204" pitchFamily="34" charset="0"/>
                      </a:endParaRPr>
                    </a:p>
                  </p:txBody>
                </p:sp>
              </p:grpSp>
              <p:grpSp>
                <p:nvGrpSpPr>
                  <p:cNvPr id="80" name="组合 119">
                    <a:extLst>
                      <a:ext uri="{FF2B5EF4-FFF2-40B4-BE49-F238E27FC236}">
                        <a16:creationId xmlns:a16="http://schemas.microsoft.com/office/drawing/2014/main" id="{C445DB42-C59F-D54C-9F36-7A98A40E7168}"/>
                      </a:ext>
                    </a:extLst>
                  </p:cNvPr>
                  <p:cNvGrpSpPr>
                    <a:grpSpLocks/>
                  </p:cNvGrpSpPr>
                  <p:nvPr/>
                </p:nvGrpSpPr>
                <p:grpSpPr bwMode="auto">
                  <a:xfrm>
                    <a:off x="6064334" y="453392"/>
                    <a:ext cx="703180" cy="681565"/>
                    <a:chOff x="0" y="0"/>
                    <a:chExt cx="1368426" cy="1368426"/>
                  </a:xfrm>
                </p:grpSpPr>
                <p:sp>
                  <p:nvSpPr>
                    <p:cNvPr id="81" name="Freeform 62">
                      <a:extLst>
                        <a:ext uri="{FF2B5EF4-FFF2-40B4-BE49-F238E27FC236}">
                          <a16:creationId xmlns:a16="http://schemas.microsoft.com/office/drawing/2014/main" id="{A7C6F821-FA13-654F-A851-BA369FF8BB92}"/>
                        </a:ext>
                      </a:extLst>
                    </p:cNvPr>
                    <p:cNvSpPr>
                      <a:spLocks noChangeArrowheads="1"/>
                    </p:cNvSpPr>
                    <p:nvPr/>
                  </p:nvSpPr>
                  <p:spPr bwMode="auto">
                    <a:xfrm flipH="1">
                      <a:off x="0" y="0"/>
                      <a:ext cx="1368426" cy="1368426"/>
                    </a:xfrm>
                    <a:custGeom>
                      <a:avLst/>
                      <a:gdLst>
                        <a:gd name="T0" fmla="*/ 1368425 w 528"/>
                        <a:gd name="T1" fmla="*/ 1264756 h 528"/>
                        <a:gd name="T2" fmla="*/ 1264756 w 528"/>
                        <a:gd name="T3" fmla="*/ 1368425 h 528"/>
                        <a:gd name="T4" fmla="*/ 103669 w 528"/>
                        <a:gd name="T5" fmla="*/ 1368425 h 528"/>
                        <a:gd name="T6" fmla="*/ 0 w 528"/>
                        <a:gd name="T7" fmla="*/ 1264756 h 528"/>
                        <a:gd name="T8" fmla="*/ 0 w 528"/>
                        <a:gd name="T9" fmla="*/ 103669 h 528"/>
                        <a:gd name="T10" fmla="*/ 103669 w 528"/>
                        <a:gd name="T11" fmla="*/ 0 h 528"/>
                        <a:gd name="T12" fmla="*/ 1264756 w 528"/>
                        <a:gd name="T13" fmla="*/ 0 h 528"/>
                        <a:gd name="T14" fmla="*/ 1368425 w 528"/>
                        <a:gd name="T15" fmla="*/ 103669 h 528"/>
                        <a:gd name="T16" fmla="*/ 1368425 w 528"/>
                        <a:gd name="T17" fmla="*/ 1264756 h 5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8"/>
                        <a:gd name="T28" fmla="*/ 0 h 528"/>
                        <a:gd name="T29" fmla="*/ 528 w 528"/>
                        <a:gd name="T30" fmla="*/ 528 h 5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8" h="528">
                          <a:moveTo>
                            <a:pt x="528" y="488"/>
                          </a:moveTo>
                          <a:cubicBezTo>
                            <a:pt x="528" y="510"/>
                            <a:pt x="510" y="528"/>
                            <a:pt x="488" y="528"/>
                          </a:cubicBezTo>
                          <a:cubicBezTo>
                            <a:pt x="40" y="528"/>
                            <a:pt x="40" y="528"/>
                            <a:pt x="40" y="528"/>
                          </a:cubicBezTo>
                          <a:cubicBezTo>
                            <a:pt x="18" y="528"/>
                            <a:pt x="0" y="510"/>
                            <a:pt x="0" y="488"/>
                          </a:cubicBezTo>
                          <a:cubicBezTo>
                            <a:pt x="0" y="40"/>
                            <a:pt x="0" y="40"/>
                            <a:pt x="0" y="40"/>
                          </a:cubicBezTo>
                          <a:cubicBezTo>
                            <a:pt x="0" y="18"/>
                            <a:pt x="18" y="0"/>
                            <a:pt x="40" y="0"/>
                          </a:cubicBezTo>
                          <a:cubicBezTo>
                            <a:pt x="488" y="0"/>
                            <a:pt x="488" y="0"/>
                            <a:pt x="488" y="0"/>
                          </a:cubicBezTo>
                          <a:cubicBezTo>
                            <a:pt x="510" y="0"/>
                            <a:pt x="528" y="18"/>
                            <a:pt x="528" y="40"/>
                          </a:cubicBezTo>
                          <a:cubicBezTo>
                            <a:pt x="528" y="488"/>
                            <a:pt x="528" y="488"/>
                            <a:pt x="528" y="488"/>
                          </a:cubicBezTo>
                        </a:path>
                      </a:pathLst>
                    </a:custGeom>
                    <a:solidFill>
                      <a:srgbClr val="FF0000"/>
                    </a:solidFill>
                    <a:ln>
                      <a:noFill/>
                    </a:ln>
                    <a:extLst>
                      <a:ext uri="{91240B29-F687-4F45-9708-019B960494DF}">
                        <a14:hiddenLine xmlns:a14="http://schemas.microsoft.com/office/drawing/2010/main" w="9525">
                          <a:solidFill>
                            <a:srgbClr val="000000"/>
                          </a:solidFill>
                          <a:bevel/>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sz="1351" b="1" i="1">
                        <a:solidFill>
                          <a:srgbClr val="000000"/>
                        </a:solidFill>
                        <a:latin typeface="Calibri" panose="020F0502020204030204" pitchFamily="34" charset="0"/>
                        <a:sym typeface="Calibri" panose="020F0502020204030204" pitchFamily="34" charset="0"/>
                      </a:endParaRPr>
                    </a:p>
                  </p:txBody>
                </p:sp>
                <p:sp>
                  <p:nvSpPr>
                    <p:cNvPr id="82" name="Freeform 63">
                      <a:extLst>
                        <a:ext uri="{FF2B5EF4-FFF2-40B4-BE49-F238E27FC236}">
                          <a16:creationId xmlns:a16="http://schemas.microsoft.com/office/drawing/2014/main" id="{D0803F7E-7B1E-0F44-B3EC-764EF77D903E}"/>
                        </a:ext>
                      </a:extLst>
                    </p:cNvPr>
                    <p:cNvSpPr>
                      <a:spLocks noChangeArrowheads="1"/>
                    </p:cNvSpPr>
                    <p:nvPr/>
                  </p:nvSpPr>
                  <p:spPr bwMode="auto">
                    <a:xfrm flipH="1">
                      <a:off x="311151" y="330200"/>
                      <a:ext cx="1057275" cy="1038226"/>
                    </a:xfrm>
                    <a:custGeom>
                      <a:avLst/>
                      <a:gdLst>
                        <a:gd name="T0" fmla="*/ 624518 w 408"/>
                        <a:gd name="T1" fmla="*/ 0 h 401"/>
                        <a:gd name="T2" fmla="*/ 0 w 408"/>
                        <a:gd name="T3" fmla="*/ 623971 h 401"/>
                        <a:gd name="T4" fmla="*/ 0 w 408"/>
                        <a:gd name="T5" fmla="*/ 934661 h 401"/>
                        <a:gd name="T6" fmla="*/ 103654 w 408"/>
                        <a:gd name="T7" fmla="*/ 1038225 h 401"/>
                        <a:gd name="T8" fmla="*/ 621926 w 408"/>
                        <a:gd name="T9" fmla="*/ 1038225 h 401"/>
                        <a:gd name="T10" fmla="*/ 1057275 w 408"/>
                        <a:gd name="T11" fmla="*/ 605847 h 401"/>
                        <a:gd name="T12" fmla="*/ 624518 w 408"/>
                        <a:gd name="T13" fmla="*/ 0 h 401"/>
                        <a:gd name="T14" fmla="*/ 0 60000 65536"/>
                        <a:gd name="T15" fmla="*/ 0 60000 65536"/>
                        <a:gd name="T16" fmla="*/ 0 60000 65536"/>
                        <a:gd name="T17" fmla="*/ 0 60000 65536"/>
                        <a:gd name="T18" fmla="*/ 0 60000 65536"/>
                        <a:gd name="T19" fmla="*/ 0 60000 65536"/>
                        <a:gd name="T20" fmla="*/ 0 60000 65536"/>
                        <a:gd name="T21" fmla="*/ 0 w 408"/>
                        <a:gd name="T22" fmla="*/ 0 h 401"/>
                        <a:gd name="T23" fmla="*/ 408 w 408"/>
                        <a:gd name="T24" fmla="*/ 401 h 40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8" h="401">
                          <a:moveTo>
                            <a:pt x="241" y="0"/>
                          </a:moveTo>
                          <a:cubicBezTo>
                            <a:pt x="0" y="241"/>
                            <a:pt x="0" y="241"/>
                            <a:pt x="0" y="241"/>
                          </a:cubicBezTo>
                          <a:cubicBezTo>
                            <a:pt x="0" y="361"/>
                            <a:pt x="0" y="361"/>
                            <a:pt x="0" y="361"/>
                          </a:cubicBezTo>
                          <a:cubicBezTo>
                            <a:pt x="0" y="383"/>
                            <a:pt x="18" y="401"/>
                            <a:pt x="40" y="401"/>
                          </a:cubicBezTo>
                          <a:cubicBezTo>
                            <a:pt x="240" y="401"/>
                            <a:pt x="240" y="401"/>
                            <a:pt x="240" y="401"/>
                          </a:cubicBezTo>
                          <a:cubicBezTo>
                            <a:pt x="408" y="234"/>
                            <a:pt x="408" y="234"/>
                            <a:pt x="408" y="234"/>
                          </a:cubicBezTo>
                          <a:cubicBezTo>
                            <a:pt x="241" y="0"/>
                            <a:pt x="241" y="0"/>
                            <a:pt x="241" y="0"/>
                          </a:cubicBezTo>
                        </a:path>
                      </a:pathLst>
                    </a:custGeom>
                    <a:solidFill>
                      <a:srgbClr val="C00000"/>
                    </a:solidFill>
                    <a:ln>
                      <a:noFill/>
                    </a:ln>
                    <a:extLst>
                      <a:ext uri="{91240B29-F687-4F45-9708-019B960494DF}">
                        <a14:hiddenLine xmlns:a14="http://schemas.microsoft.com/office/drawing/2010/main" w="9525">
                          <a:solidFill>
                            <a:srgbClr val="000000"/>
                          </a:solidFill>
                          <a:bevel/>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sz="1351" b="1" i="1">
                        <a:solidFill>
                          <a:srgbClr val="000000"/>
                        </a:solidFill>
                        <a:latin typeface="Calibri" panose="020F0502020204030204" pitchFamily="34" charset="0"/>
                        <a:sym typeface="Calibri" panose="020F0502020204030204" pitchFamily="34" charset="0"/>
                      </a:endParaRPr>
                    </a:p>
                  </p:txBody>
                </p:sp>
                <p:sp>
                  <p:nvSpPr>
                    <p:cNvPr id="83" name="Freeform 64">
                      <a:extLst>
                        <a:ext uri="{FF2B5EF4-FFF2-40B4-BE49-F238E27FC236}">
                          <a16:creationId xmlns:a16="http://schemas.microsoft.com/office/drawing/2014/main" id="{98054526-9F26-A545-8662-87286E7EB35B}"/>
                        </a:ext>
                      </a:extLst>
                    </p:cNvPr>
                    <p:cNvSpPr>
                      <a:spLocks noEditPoints="1" noChangeArrowheads="1"/>
                    </p:cNvSpPr>
                    <p:nvPr/>
                  </p:nvSpPr>
                  <p:spPr bwMode="auto">
                    <a:xfrm flipH="1">
                      <a:off x="274637" y="301625"/>
                      <a:ext cx="798514" cy="661988"/>
                    </a:xfrm>
                    <a:custGeom>
                      <a:avLst/>
                      <a:gdLst>
                        <a:gd name="T0" fmla="*/ 487404 w 308"/>
                        <a:gd name="T1" fmla="*/ 49132 h 256"/>
                        <a:gd name="T2" fmla="*/ 399257 w 308"/>
                        <a:gd name="T3" fmla="*/ 0 h 256"/>
                        <a:gd name="T4" fmla="*/ 311109 w 308"/>
                        <a:gd name="T5" fmla="*/ 49132 h 256"/>
                        <a:gd name="T6" fmla="*/ 20741 w 308"/>
                        <a:gd name="T7" fmla="*/ 504249 h 256"/>
                        <a:gd name="T8" fmla="*/ 18148 w 308"/>
                        <a:gd name="T9" fmla="*/ 607684 h 256"/>
                        <a:gd name="T10" fmla="*/ 108888 w 308"/>
                        <a:gd name="T11" fmla="*/ 661988 h 256"/>
                        <a:gd name="T12" fmla="*/ 689625 w 308"/>
                        <a:gd name="T13" fmla="*/ 661988 h 256"/>
                        <a:gd name="T14" fmla="*/ 780365 w 308"/>
                        <a:gd name="T15" fmla="*/ 607684 h 256"/>
                        <a:gd name="T16" fmla="*/ 777772 w 308"/>
                        <a:gd name="T17" fmla="*/ 504249 h 256"/>
                        <a:gd name="T18" fmla="*/ 487404 w 308"/>
                        <a:gd name="T19" fmla="*/ 49132 h 256"/>
                        <a:gd name="T20" fmla="*/ 399257 w 308"/>
                        <a:gd name="T21" fmla="*/ 558552 h 256"/>
                        <a:gd name="T22" fmla="*/ 357775 w 308"/>
                        <a:gd name="T23" fmla="*/ 517178 h 256"/>
                        <a:gd name="T24" fmla="*/ 399257 w 308"/>
                        <a:gd name="T25" fmla="*/ 475804 h 256"/>
                        <a:gd name="T26" fmla="*/ 440738 w 308"/>
                        <a:gd name="T27" fmla="*/ 517178 h 256"/>
                        <a:gd name="T28" fmla="*/ 399257 w 308"/>
                        <a:gd name="T29" fmla="*/ 558552 h 256"/>
                        <a:gd name="T30" fmla="*/ 440738 w 308"/>
                        <a:gd name="T31" fmla="*/ 393055 h 256"/>
                        <a:gd name="T32" fmla="*/ 399257 w 308"/>
                        <a:gd name="T33" fmla="*/ 434430 h 256"/>
                        <a:gd name="T34" fmla="*/ 357775 w 308"/>
                        <a:gd name="T35" fmla="*/ 393055 h 256"/>
                        <a:gd name="T36" fmla="*/ 357775 w 308"/>
                        <a:gd name="T37" fmla="*/ 248245 h 256"/>
                        <a:gd name="T38" fmla="*/ 399257 w 308"/>
                        <a:gd name="T39" fmla="*/ 206871 h 256"/>
                        <a:gd name="T40" fmla="*/ 440738 w 308"/>
                        <a:gd name="T41" fmla="*/ 248245 h 256"/>
                        <a:gd name="T42" fmla="*/ 440738 w 308"/>
                        <a:gd name="T43" fmla="*/ 393055 h 25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08"/>
                        <a:gd name="T67" fmla="*/ 0 h 256"/>
                        <a:gd name="T68" fmla="*/ 308 w 308"/>
                        <a:gd name="T69" fmla="*/ 256 h 25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08" h="256">
                          <a:moveTo>
                            <a:pt x="188" y="19"/>
                          </a:moveTo>
                          <a:cubicBezTo>
                            <a:pt x="180" y="7"/>
                            <a:pt x="168" y="0"/>
                            <a:pt x="154" y="0"/>
                          </a:cubicBezTo>
                          <a:cubicBezTo>
                            <a:pt x="140" y="0"/>
                            <a:pt x="128" y="7"/>
                            <a:pt x="120" y="19"/>
                          </a:cubicBezTo>
                          <a:cubicBezTo>
                            <a:pt x="8" y="195"/>
                            <a:pt x="8" y="195"/>
                            <a:pt x="8" y="195"/>
                          </a:cubicBezTo>
                          <a:cubicBezTo>
                            <a:pt x="0" y="207"/>
                            <a:pt x="0" y="222"/>
                            <a:pt x="7" y="235"/>
                          </a:cubicBezTo>
                          <a:cubicBezTo>
                            <a:pt x="14" y="248"/>
                            <a:pt x="27" y="256"/>
                            <a:pt x="42" y="256"/>
                          </a:cubicBezTo>
                          <a:cubicBezTo>
                            <a:pt x="266" y="256"/>
                            <a:pt x="266" y="256"/>
                            <a:pt x="266" y="256"/>
                          </a:cubicBezTo>
                          <a:cubicBezTo>
                            <a:pt x="281" y="256"/>
                            <a:pt x="294" y="248"/>
                            <a:pt x="301" y="235"/>
                          </a:cubicBezTo>
                          <a:cubicBezTo>
                            <a:pt x="308" y="222"/>
                            <a:pt x="308" y="207"/>
                            <a:pt x="300" y="195"/>
                          </a:cubicBezTo>
                          <a:lnTo>
                            <a:pt x="188" y="19"/>
                          </a:lnTo>
                          <a:close/>
                          <a:moveTo>
                            <a:pt x="154" y="216"/>
                          </a:moveTo>
                          <a:cubicBezTo>
                            <a:pt x="145" y="216"/>
                            <a:pt x="138" y="209"/>
                            <a:pt x="138" y="200"/>
                          </a:cubicBezTo>
                          <a:cubicBezTo>
                            <a:pt x="138" y="191"/>
                            <a:pt x="145" y="184"/>
                            <a:pt x="154" y="184"/>
                          </a:cubicBezTo>
                          <a:cubicBezTo>
                            <a:pt x="163" y="184"/>
                            <a:pt x="170" y="191"/>
                            <a:pt x="170" y="200"/>
                          </a:cubicBezTo>
                          <a:cubicBezTo>
                            <a:pt x="170" y="209"/>
                            <a:pt x="163" y="216"/>
                            <a:pt x="154" y="216"/>
                          </a:cubicBezTo>
                          <a:close/>
                          <a:moveTo>
                            <a:pt x="170" y="152"/>
                          </a:moveTo>
                          <a:cubicBezTo>
                            <a:pt x="170" y="161"/>
                            <a:pt x="163" y="168"/>
                            <a:pt x="154" y="168"/>
                          </a:cubicBezTo>
                          <a:cubicBezTo>
                            <a:pt x="145" y="168"/>
                            <a:pt x="138" y="161"/>
                            <a:pt x="138" y="152"/>
                          </a:cubicBezTo>
                          <a:cubicBezTo>
                            <a:pt x="138" y="96"/>
                            <a:pt x="138" y="96"/>
                            <a:pt x="138" y="96"/>
                          </a:cubicBezTo>
                          <a:cubicBezTo>
                            <a:pt x="138" y="87"/>
                            <a:pt x="145" y="80"/>
                            <a:pt x="154" y="80"/>
                          </a:cubicBezTo>
                          <a:cubicBezTo>
                            <a:pt x="163" y="80"/>
                            <a:pt x="170" y="87"/>
                            <a:pt x="170" y="96"/>
                          </a:cubicBezTo>
                          <a:lnTo>
                            <a:pt x="170" y="152"/>
                          </a:lnTo>
                          <a:close/>
                        </a:path>
                      </a:pathLst>
                    </a:custGeom>
                    <a:solidFill>
                      <a:srgbClr val="FFFFFF"/>
                    </a:solidFill>
                    <a:ln>
                      <a:noFill/>
                    </a:ln>
                    <a:extLst>
                      <a:ext uri="{91240B29-F687-4F45-9708-019B960494DF}">
                        <a14:hiddenLine xmlns:a14="http://schemas.microsoft.com/office/drawing/2010/main" w="9525">
                          <a:solidFill>
                            <a:srgbClr val="000000"/>
                          </a:solidFill>
                          <a:bevel/>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sz="1351" b="1" i="1" dirty="0">
                        <a:solidFill>
                          <a:srgbClr val="000000"/>
                        </a:solidFill>
                        <a:latin typeface="Calibri" panose="020F0502020204030204" pitchFamily="34" charset="0"/>
                        <a:sym typeface="Calibri" panose="020F0502020204030204" pitchFamily="34" charset="0"/>
                      </a:endParaRPr>
                    </a:p>
                  </p:txBody>
                </p:sp>
              </p:grpSp>
            </p:grpSp>
            <p:grpSp>
              <p:nvGrpSpPr>
                <p:cNvPr id="5" name="Group 4">
                  <a:extLst>
                    <a:ext uri="{FF2B5EF4-FFF2-40B4-BE49-F238E27FC236}">
                      <a16:creationId xmlns:a16="http://schemas.microsoft.com/office/drawing/2014/main" id="{DC193DFA-3A15-834A-8B31-799F164371BF}"/>
                    </a:ext>
                  </a:extLst>
                </p:cNvPr>
                <p:cNvGrpSpPr/>
                <p:nvPr/>
              </p:nvGrpSpPr>
              <p:grpSpPr>
                <a:xfrm>
                  <a:off x="7060056" y="1678580"/>
                  <a:ext cx="694077" cy="705371"/>
                  <a:chOff x="7060056" y="1678580"/>
                  <a:chExt cx="694077" cy="705371"/>
                </a:xfrm>
              </p:grpSpPr>
              <p:sp>
                <p:nvSpPr>
                  <p:cNvPr id="114" name="Freeform 52">
                    <a:extLst>
                      <a:ext uri="{FF2B5EF4-FFF2-40B4-BE49-F238E27FC236}">
                        <a16:creationId xmlns:a16="http://schemas.microsoft.com/office/drawing/2014/main" id="{627D24DE-9E16-0042-B4E9-68B721D907DC}"/>
                      </a:ext>
                    </a:extLst>
                  </p:cNvPr>
                  <p:cNvSpPr>
                    <a:spLocks noChangeArrowheads="1"/>
                  </p:cNvSpPr>
                  <p:nvPr/>
                </p:nvSpPr>
                <p:spPr bwMode="auto">
                  <a:xfrm flipH="1">
                    <a:off x="7060056" y="1678580"/>
                    <a:ext cx="694077" cy="705371"/>
                  </a:xfrm>
                  <a:custGeom>
                    <a:avLst/>
                    <a:gdLst>
                      <a:gd name="T0" fmla="*/ 1368425 w 528"/>
                      <a:gd name="T1" fmla="*/ 1264756 h 528"/>
                      <a:gd name="T2" fmla="*/ 1264756 w 528"/>
                      <a:gd name="T3" fmla="*/ 1368425 h 528"/>
                      <a:gd name="T4" fmla="*/ 103669 w 528"/>
                      <a:gd name="T5" fmla="*/ 1368425 h 528"/>
                      <a:gd name="T6" fmla="*/ 0 w 528"/>
                      <a:gd name="T7" fmla="*/ 1264756 h 528"/>
                      <a:gd name="T8" fmla="*/ 0 w 528"/>
                      <a:gd name="T9" fmla="*/ 103669 h 528"/>
                      <a:gd name="T10" fmla="*/ 103669 w 528"/>
                      <a:gd name="T11" fmla="*/ 0 h 528"/>
                      <a:gd name="T12" fmla="*/ 1264756 w 528"/>
                      <a:gd name="T13" fmla="*/ 0 h 528"/>
                      <a:gd name="T14" fmla="*/ 1368425 w 528"/>
                      <a:gd name="T15" fmla="*/ 103669 h 528"/>
                      <a:gd name="T16" fmla="*/ 1368425 w 528"/>
                      <a:gd name="T17" fmla="*/ 1264756 h 5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8"/>
                      <a:gd name="T28" fmla="*/ 0 h 528"/>
                      <a:gd name="T29" fmla="*/ 528 w 528"/>
                      <a:gd name="T30" fmla="*/ 528 h 5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8" h="528">
                        <a:moveTo>
                          <a:pt x="528" y="488"/>
                        </a:moveTo>
                        <a:cubicBezTo>
                          <a:pt x="528" y="510"/>
                          <a:pt x="510" y="528"/>
                          <a:pt x="488" y="528"/>
                        </a:cubicBezTo>
                        <a:cubicBezTo>
                          <a:pt x="40" y="528"/>
                          <a:pt x="40" y="528"/>
                          <a:pt x="40" y="528"/>
                        </a:cubicBezTo>
                        <a:cubicBezTo>
                          <a:pt x="18" y="528"/>
                          <a:pt x="0" y="510"/>
                          <a:pt x="0" y="488"/>
                        </a:cubicBezTo>
                        <a:cubicBezTo>
                          <a:pt x="0" y="40"/>
                          <a:pt x="0" y="40"/>
                          <a:pt x="0" y="40"/>
                        </a:cubicBezTo>
                        <a:cubicBezTo>
                          <a:pt x="0" y="18"/>
                          <a:pt x="18" y="0"/>
                          <a:pt x="40" y="0"/>
                        </a:cubicBezTo>
                        <a:cubicBezTo>
                          <a:pt x="488" y="0"/>
                          <a:pt x="488" y="0"/>
                          <a:pt x="488" y="0"/>
                        </a:cubicBezTo>
                        <a:cubicBezTo>
                          <a:pt x="510" y="0"/>
                          <a:pt x="528" y="18"/>
                          <a:pt x="528" y="40"/>
                        </a:cubicBezTo>
                        <a:cubicBezTo>
                          <a:pt x="528" y="488"/>
                          <a:pt x="528" y="488"/>
                          <a:pt x="528" y="488"/>
                        </a:cubicBezTo>
                      </a:path>
                    </a:pathLst>
                  </a:custGeom>
                  <a:solidFill>
                    <a:srgbClr val="03ADAE"/>
                  </a:solidFill>
                  <a:ln>
                    <a:noFill/>
                  </a:ln>
                  <a:extLst>
                    <a:ext uri="{91240B29-F687-4F45-9708-019B960494DF}">
                      <a14:hiddenLine xmlns:a14="http://schemas.microsoft.com/office/drawing/2010/main" w="9525">
                        <a:solidFill>
                          <a:srgbClr val="000000"/>
                        </a:solidFill>
                        <a:bevel/>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sz="1351" b="1" i="1">
                      <a:solidFill>
                        <a:srgbClr val="000000"/>
                      </a:solidFill>
                      <a:latin typeface="Calibri" panose="020F0502020204030204" pitchFamily="34" charset="0"/>
                      <a:sym typeface="Calibri" panose="020F0502020204030204" pitchFamily="34" charset="0"/>
                    </a:endParaRPr>
                  </a:p>
                </p:txBody>
              </p:sp>
              <p:sp>
                <p:nvSpPr>
                  <p:cNvPr id="115" name="Freeform 53">
                    <a:extLst>
                      <a:ext uri="{FF2B5EF4-FFF2-40B4-BE49-F238E27FC236}">
                        <a16:creationId xmlns:a16="http://schemas.microsoft.com/office/drawing/2014/main" id="{A874BD85-F50D-FE45-8458-6A584E5D13D9}"/>
                      </a:ext>
                    </a:extLst>
                  </p:cNvPr>
                  <p:cNvSpPr>
                    <a:spLocks noChangeArrowheads="1"/>
                  </p:cNvSpPr>
                  <p:nvPr/>
                </p:nvSpPr>
                <p:spPr bwMode="auto">
                  <a:xfrm flipH="1">
                    <a:off x="7307250" y="1848786"/>
                    <a:ext cx="446883" cy="535165"/>
                  </a:xfrm>
                  <a:custGeom>
                    <a:avLst/>
                    <a:gdLst>
                      <a:gd name="T0" fmla="*/ 699668 w 340"/>
                      <a:gd name="T1" fmla="*/ 0 h 401"/>
                      <a:gd name="T2" fmla="*/ 528638 w 340"/>
                      <a:gd name="T3" fmla="*/ 41425 h 401"/>
                      <a:gd name="T4" fmla="*/ 0 w 340"/>
                      <a:gd name="T5" fmla="*/ 569600 h 401"/>
                      <a:gd name="T6" fmla="*/ 0 w 340"/>
                      <a:gd name="T7" fmla="*/ 934661 h 401"/>
                      <a:gd name="T8" fmla="*/ 103654 w 340"/>
                      <a:gd name="T9" fmla="*/ 1038225 h 401"/>
                      <a:gd name="T10" fmla="*/ 365382 w 340"/>
                      <a:gd name="T11" fmla="*/ 1038225 h 401"/>
                      <a:gd name="T12" fmla="*/ 821462 w 340"/>
                      <a:gd name="T13" fmla="*/ 585134 h 401"/>
                      <a:gd name="T14" fmla="*/ 704850 w 340"/>
                      <a:gd name="T15" fmla="*/ 367651 h 401"/>
                      <a:gd name="T16" fmla="*/ 881063 w 340"/>
                      <a:gd name="T17" fmla="*/ 189004 h 401"/>
                      <a:gd name="T18" fmla="*/ 699668 w 340"/>
                      <a:gd name="T19" fmla="*/ 0 h 4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0"/>
                      <a:gd name="T31" fmla="*/ 0 h 401"/>
                      <a:gd name="T32" fmla="*/ 340 w 340"/>
                      <a:gd name="T33" fmla="*/ 401 h 40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0" h="401">
                        <a:moveTo>
                          <a:pt x="270" y="0"/>
                        </a:moveTo>
                        <a:cubicBezTo>
                          <a:pt x="204" y="16"/>
                          <a:pt x="204" y="16"/>
                          <a:pt x="204" y="16"/>
                        </a:cubicBezTo>
                        <a:cubicBezTo>
                          <a:pt x="0" y="220"/>
                          <a:pt x="0" y="220"/>
                          <a:pt x="0" y="220"/>
                        </a:cubicBezTo>
                        <a:cubicBezTo>
                          <a:pt x="0" y="361"/>
                          <a:pt x="0" y="361"/>
                          <a:pt x="0" y="361"/>
                        </a:cubicBezTo>
                        <a:cubicBezTo>
                          <a:pt x="0" y="383"/>
                          <a:pt x="18" y="401"/>
                          <a:pt x="40" y="401"/>
                        </a:cubicBezTo>
                        <a:cubicBezTo>
                          <a:pt x="141" y="401"/>
                          <a:pt x="141" y="401"/>
                          <a:pt x="141" y="401"/>
                        </a:cubicBezTo>
                        <a:cubicBezTo>
                          <a:pt x="317" y="226"/>
                          <a:pt x="317" y="226"/>
                          <a:pt x="317" y="226"/>
                        </a:cubicBezTo>
                        <a:cubicBezTo>
                          <a:pt x="272" y="142"/>
                          <a:pt x="272" y="142"/>
                          <a:pt x="272" y="142"/>
                        </a:cubicBezTo>
                        <a:cubicBezTo>
                          <a:pt x="340" y="73"/>
                          <a:pt x="340" y="73"/>
                          <a:pt x="340" y="73"/>
                        </a:cubicBezTo>
                        <a:cubicBezTo>
                          <a:pt x="270" y="0"/>
                          <a:pt x="270" y="0"/>
                          <a:pt x="270" y="0"/>
                        </a:cubicBezTo>
                      </a:path>
                    </a:pathLst>
                  </a:custGeom>
                  <a:solidFill>
                    <a:srgbClr val="03857E"/>
                  </a:solidFill>
                  <a:ln>
                    <a:noFill/>
                  </a:ln>
                  <a:extLst>
                    <a:ext uri="{91240B29-F687-4F45-9708-019B960494DF}">
                      <a14:hiddenLine xmlns:a14="http://schemas.microsoft.com/office/drawing/2010/main" w="9525">
                        <a:solidFill>
                          <a:srgbClr val="000000"/>
                        </a:solidFill>
                        <a:bevel/>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sz="1351" b="1" i="1">
                      <a:solidFill>
                        <a:srgbClr val="000000"/>
                      </a:solidFill>
                      <a:latin typeface="Calibri" panose="020F0502020204030204" pitchFamily="34" charset="0"/>
                      <a:sym typeface="Calibri" panose="020F0502020204030204" pitchFamily="34" charset="0"/>
                    </a:endParaRPr>
                  </a:p>
                </p:txBody>
              </p:sp>
              <p:sp>
                <p:nvSpPr>
                  <p:cNvPr id="116" name="Freeform 54">
                    <a:extLst>
                      <a:ext uri="{FF2B5EF4-FFF2-40B4-BE49-F238E27FC236}">
                        <a16:creationId xmlns:a16="http://schemas.microsoft.com/office/drawing/2014/main" id="{27D9D5E3-3D87-8746-9B1C-4219DDBFE5B0}"/>
                      </a:ext>
                    </a:extLst>
                  </p:cNvPr>
                  <p:cNvSpPr>
                    <a:spLocks noChangeArrowheads="1"/>
                  </p:cNvSpPr>
                  <p:nvPr/>
                </p:nvSpPr>
                <p:spPr bwMode="auto">
                  <a:xfrm flipH="1">
                    <a:off x="7307250" y="1838966"/>
                    <a:ext cx="210156" cy="107197"/>
                  </a:xfrm>
                  <a:custGeom>
                    <a:avLst/>
                    <a:gdLst>
                      <a:gd name="T0" fmla="*/ 124301 w 160"/>
                      <a:gd name="T1" fmla="*/ 145574 h 80"/>
                      <a:gd name="T2" fmla="*/ 207169 w 160"/>
                      <a:gd name="T3" fmla="*/ 62389 h 80"/>
                      <a:gd name="T4" fmla="*/ 290037 w 160"/>
                      <a:gd name="T5" fmla="*/ 145574 h 80"/>
                      <a:gd name="T6" fmla="*/ 290037 w 160"/>
                      <a:gd name="T7" fmla="*/ 207963 h 80"/>
                      <a:gd name="T8" fmla="*/ 414338 w 160"/>
                      <a:gd name="T9" fmla="*/ 207963 h 80"/>
                      <a:gd name="T10" fmla="*/ 409159 w 160"/>
                      <a:gd name="T11" fmla="*/ 166370 h 80"/>
                      <a:gd name="T12" fmla="*/ 207169 w 160"/>
                      <a:gd name="T13" fmla="*/ 0 h 80"/>
                      <a:gd name="T14" fmla="*/ 5179 w 160"/>
                      <a:gd name="T15" fmla="*/ 166370 h 80"/>
                      <a:gd name="T16" fmla="*/ 0 w 160"/>
                      <a:gd name="T17" fmla="*/ 207963 h 80"/>
                      <a:gd name="T18" fmla="*/ 124301 w 160"/>
                      <a:gd name="T19" fmla="*/ 207963 h 80"/>
                      <a:gd name="T20" fmla="*/ 124301 w 160"/>
                      <a:gd name="T21" fmla="*/ 145574 h 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0"/>
                      <a:gd name="T34" fmla="*/ 0 h 80"/>
                      <a:gd name="T35" fmla="*/ 160 w 160"/>
                      <a:gd name="T36" fmla="*/ 80 h 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0" h="80">
                        <a:moveTo>
                          <a:pt x="48" y="56"/>
                        </a:moveTo>
                        <a:cubicBezTo>
                          <a:pt x="48" y="38"/>
                          <a:pt x="62" y="24"/>
                          <a:pt x="80" y="24"/>
                        </a:cubicBezTo>
                        <a:cubicBezTo>
                          <a:pt x="98" y="24"/>
                          <a:pt x="112" y="38"/>
                          <a:pt x="112" y="56"/>
                        </a:cubicBezTo>
                        <a:cubicBezTo>
                          <a:pt x="112" y="80"/>
                          <a:pt x="112" y="80"/>
                          <a:pt x="112" y="80"/>
                        </a:cubicBezTo>
                        <a:cubicBezTo>
                          <a:pt x="160" y="80"/>
                          <a:pt x="160" y="80"/>
                          <a:pt x="160" y="80"/>
                        </a:cubicBezTo>
                        <a:cubicBezTo>
                          <a:pt x="158" y="64"/>
                          <a:pt x="158" y="64"/>
                          <a:pt x="158" y="64"/>
                        </a:cubicBezTo>
                        <a:cubicBezTo>
                          <a:pt x="151" y="28"/>
                          <a:pt x="119" y="0"/>
                          <a:pt x="80" y="0"/>
                        </a:cubicBezTo>
                        <a:cubicBezTo>
                          <a:pt x="41" y="0"/>
                          <a:pt x="9" y="28"/>
                          <a:pt x="2" y="64"/>
                        </a:cubicBezTo>
                        <a:cubicBezTo>
                          <a:pt x="0" y="80"/>
                          <a:pt x="0" y="80"/>
                          <a:pt x="0" y="80"/>
                        </a:cubicBezTo>
                        <a:cubicBezTo>
                          <a:pt x="48" y="80"/>
                          <a:pt x="48" y="80"/>
                          <a:pt x="48" y="80"/>
                        </a:cubicBezTo>
                        <a:lnTo>
                          <a:pt x="48" y="56"/>
                        </a:lnTo>
                        <a:close/>
                      </a:path>
                    </a:pathLst>
                  </a:custGeom>
                  <a:solidFill>
                    <a:srgbClr val="FFFFFF"/>
                  </a:solidFill>
                  <a:ln>
                    <a:noFill/>
                  </a:ln>
                  <a:extLst>
                    <a:ext uri="{91240B29-F687-4F45-9708-019B960494DF}">
                      <a14:hiddenLine xmlns:a14="http://schemas.microsoft.com/office/drawing/2010/main" w="9525">
                        <a:solidFill>
                          <a:srgbClr val="000000"/>
                        </a:solidFill>
                        <a:bevel/>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sz="1351" b="1" i="1">
                      <a:solidFill>
                        <a:srgbClr val="000000"/>
                      </a:solidFill>
                      <a:latin typeface="Calibri" panose="020F0502020204030204" pitchFamily="34" charset="0"/>
                      <a:sym typeface="Calibri" panose="020F0502020204030204" pitchFamily="34" charset="0"/>
                    </a:endParaRPr>
                  </a:p>
                </p:txBody>
              </p:sp>
              <p:sp>
                <p:nvSpPr>
                  <p:cNvPr id="117" name="Freeform 55">
                    <a:extLst>
                      <a:ext uri="{FF2B5EF4-FFF2-40B4-BE49-F238E27FC236}">
                        <a16:creationId xmlns:a16="http://schemas.microsoft.com/office/drawing/2014/main" id="{BE9B43AF-277A-5042-9DF5-2A44725AAC2C}"/>
                      </a:ext>
                    </a:extLst>
                  </p:cNvPr>
                  <p:cNvSpPr>
                    <a:spLocks noChangeArrowheads="1"/>
                  </p:cNvSpPr>
                  <p:nvPr/>
                </p:nvSpPr>
                <p:spPr bwMode="auto">
                  <a:xfrm flipH="1">
                    <a:off x="7307250" y="1967439"/>
                    <a:ext cx="210156" cy="213575"/>
                  </a:xfrm>
                  <a:custGeom>
                    <a:avLst/>
                    <a:gdLst>
                      <a:gd name="T0" fmla="*/ 279678 w 160"/>
                      <a:gd name="T1" fmla="*/ 0 h 160"/>
                      <a:gd name="T2" fmla="*/ 258961 w 160"/>
                      <a:gd name="T3" fmla="*/ 20717 h 160"/>
                      <a:gd name="T4" fmla="*/ 256372 w 160"/>
                      <a:gd name="T5" fmla="*/ 25896 h 160"/>
                      <a:gd name="T6" fmla="*/ 251192 w 160"/>
                      <a:gd name="T7" fmla="*/ 28486 h 160"/>
                      <a:gd name="T8" fmla="*/ 243424 w 160"/>
                      <a:gd name="T9" fmla="*/ 33665 h 160"/>
                      <a:gd name="T10" fmla="*/ 238244 w 160"/>
                      <a:gd name="T11" fmla="*/ 36255 h 160"/>
                      <a:gd name="T12" fmla="*/ 225296 w 160"/>
                      <a:gd name="T13" fmla="*/ 38844 h 160"/>
                      <a:gd name="T14" fmla="*/ 222707 w 160"/>
                      <a:gd name="T15" fmla="*/ 38844 h 160"/>
                      <a:gd name="T16" fmla="*/ 207169 w 160"/>
                      <a:gd name="T17" fmla="*/ 41434 h 160"/>
                      <a:gd name="T18" fmla="*/ 191631 w 160"/>
                      <a:gd name="T19" fmla="*/ 38844 h 160"/>
                      <a:gd name="T20" fmla="*/ 189042 w 160"/>
                      <a:gd name="T21" fmla="*/ 38844 h 160"/>
                      <a:gd name="T22" fmla="*/ 176094 w 160"/>
                      <a:gd name="T23" fmla="*/ 36255 h 160"/>
                      <a:gd name="T24" fmla="*/ 170914 w 160"/>
                      <a:gd name="T25" fmla="*/ 33665 h 160"/>
                      <a:gd name="T26" fmla="*/ 163146 w 160"/>
                      <a:gd name="T27" fmla="*/ 28486 h 160"/>
                      <a:gd name="T28" fmla="*/ 157966 w 160"/>
                      <a:gd name="T29" fmla="*/ 25896 h 160"/>
                      <a:gd name="T30" fmla="*/ 155377 w 160"/>
                      <a:gd name="T31" fmla="*/ 20717 h 160"/>
                      <a:gd name="T32" fmla="*/ 134660 w 160"/>
                      <a:gd name="T33" fmla="*/ 0 h 160"/>
                      <a:gd name="T34" fmla="*/ 124301 w 160"/>
                      <a:gd name="T35" fmla="*/ 0 h 160"/>
                      <a:gd name="T36" fmla="*/ 0 w 160"/>
                      <a:gd name="T37" fmla="*/ 0 h 160"/>
                      <a:gd name="T38" fmla="*/ 0 w 160"/>
                      <a:gd name="T39" fmla="*/ 209759 h 160"/>
                      <a:gd name="T40" fmla="*/ 207169 w 160"/>
                      <a:gd name="T41" fmla="*/ 414338 h 160"/>
                      <a:gd name="T42" fmla="*/ 414338 w 160"/>
                      <a:gd name="T43" fmla="*/ 209759 h 160"/>
                      <a:gd name="T44" fmla="*/ 414338 w 160"/>
                      <a:gd name="T45" fmla="*/ 0 h 160"/>
                      <a:gd name="T46" fmla="*/ 290037 w 160"/>
                      <a:gd name="T47" fmla="*/ 0 h 160"/>
                      <a:gd name="T48" fmla="*/ 279678 w 160"/>
                      <a:gd name="T49" fmla="*/ 0 h 16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0"/>
                      <a:gd name="T76" fmla="*/ 0 h 160"/>
                      <a:gd name="T77" fmla="*/ 160 w 160"/>
                      <a:gd name="T78" fmla="*/ 160 h 16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0" h="160">
                        <a:moveTo>
                          <a:pt x="108" y="0"/>
                        </a:moveTo>
                        <a:cubicBezTo>
                          <a:pt x="106" y="3"/>
                          <a:pt x="103" y="6"/>
                          <a:pt x="100" y="8"/>
                        </a:cubicBezTo>
                        <a:cubicBezTo>
                          <a:pt x="100" y="9"/>
                          <a:pt x="100" y="9"/>
                          <a:pt x="99" y="10"/>
                        </a:cubicBezTo>
                        <a:cubicBezTo>
                          <a:pt x="98" y="10"/>
                          <a:pt x="98" y="11"/>
                          <a:pt x="97" y="11"/>
                        </a:cubicBezTo>
                        <a:cubicBezTo>
                          <a:pt x="96" y="12"/>
                          <a:pt x="95" y="12"/>
                          <a:pt x="94" y="13"/>
                        </a:cubicBezTo>
                        <a:cubicBezTo>
                          <a:pt x="93" y="13"/>
                          <a:pt x="92" y="13"/>
                          <a:pt x="92" y="14"/>
                        </a:cubicBezTo>
                        <a:cubicBezTo>
                          <a:pt x="90" y="14"/>
                          <a:pt x="89" y="15"/>
                          <a:pt x="87" y="15"/>
                        </a:cubicBezTo>
                        <a:cubicBezTo>
                          <a:pt x="87" y="15"/>
                          <a:pt x="86" y="15"/>
                          <a:pt x="86" y="15"/>
                        </a:cubicBezTo>
                        <a:cubicBezTo>
                          <a:pt x="84" y="16"/>
                          <a:pt x="82" y="16"/>
                          <a:pt x="80" y="16"/>
                        </a:cubicBezTo>
                        <a:cubicBezTo>
                          <a:pt x="78" y="16"/>
                          <a:pt x="76" y="16"/>
                          <a:pt x="74" y="15"/>
                        </a:cubicBezTo>
                        <a:cubicBezTo>
                          <a:pt x="74" y="15"/>
                          <a:pt x="73" y="15"/>
                          <a:pt x="73" y="15"/>
                        </a:cubicBezTo>
                        <a:cubicBezTo>
                          <a:pt x="71" y="15"/>
                          <a:pt x="70" y="14"/>
                          <a:pt x="68" y="14"/>
                        </a:cubicBezTo>
                        <a:cubicBezTo>
                          <a:pt x="68" y="13"/>
                          <a:pt x="67" y="13"/>
                          <a:pt x="66" y="13"/>
                        </a:cubicBezTo>
                        <a:cubicBezTo>
                          <a:pt x="65" y="12"/>
                          <a:pt x="64" y="12"/>
                          <a:pt x="63" y="11"/>
                        </a:cubicBezTo>
                        <a:cubicBezTo>
                          <a:pt x="62" y="11"/>
                          <a:pt x="62" y="10"/>
                          <a:pt x="61" y="10"/>
                        </a:cubicBezTo>
                        <a:cubicBezTo>
                          <a:pt x="60" y="9"/>
                          <a:pt x="60" y="9"/>
                          <a:pt x="60" y="8"/>
                        </a:cubicBezTo>
                        <a:cubicBezTo>
                          <a:pt x="57" y="6"/>
                          <a:pt x="54" y="3"/>
                          <a:pt x="52" y="0"/>
                        </a:cubicBezTo>
                        <a:cubicBezTo>
                          <a:pt x="48" y="0"/>
                          <a:pt x="48" y="0"/>
                          <a:pt x="48" y="0"/>
                        </a:cubicBezTo>
                        <a:cubicBezTo>
                          <a:pt x="0" y="0"/>
                          <a:pt x="0" y="0"/>
                          <a:pt x="0" y="0"/>
                        </a:cubicBezTo>
                        <a:cubicBezTo>
                          <a:pt x="0" y="81"/>
                          <a:pt x="0" y="81"/>
                          <a:pt x="0" y="81"/>
                        </a:cubicBezTo>
                        <a:cubicBezTo>
                          <a:pt x="0" y="124"/>
                          <a:pt x="36" y="160"/>
                          <a:pt x="80" y="160"/>
                        </a:cubicBezTo>
                        <a:cubicBezTo>
                          <a:pt x="124" y="160"/>
                          <a:pt x="160" y="124"/>
                          <a:pt x="160" y="81"/>
                        </a:cubicBezTo>
                        <a:cubicBezTo>
                          <a:pt x="160" y="0"/>
                          <a:pt x="160" y="0"/>
                          <a:pt x="160" y="0"/>
                        </a:cubicBezTo>
                        <a:cubicBezTo>
                          <a:pt x="112" y="0"/>
                          <a:pt x="112" y="0"/>
                          <a:pt x="112" y="0"/>
                        </a:cubicBezTo>
                        <a:lnTo>
                          <a:pt x="108" y="0"/>
                        </a:lnTo>
                        <a:close/>
                      </a:path>
                    </a:pathLst>
                  </a:custGeom>
                  <a:solidFill>
                    <a:srgbClr val="FFFFFF"/>
                  </a:solidFill>
                  <a:ln>
                    <a:noFill/>
                  </a:ln>
                  <a:extLst>
                    <a:ext uri="{91240B29-F687-4F45-9708-019B960494DF}">
                      <a14:hiddenLine xmlns:a14="http://schemas.microsoft.com/office/drawing/2010/main" w="9525">
                        <a:solidFill>
                          <a:srgbClr val="000000"/>
                        </a:solidFill>
                        <a:bevel/>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sz="1351" b="1" i="1">
                      <a:solidFill>
                        <a:srgbClr val="000000"/>
                      </a:solidFill>
                      <a:latin typeface="Calibri" panose="020F0502020204030204" pitchFamily="34" charset="0"/>
                      <a:sym typeface="Calibri" panose="020F0502020204030204" pitchFamily="34" charset="0"/>
                    </a:endParaRPr>
                  </a:p>
                </p:txBody>
              </p:sp>
              <p:sp>
                <p:nvSpPr>
                  <p:cNvPr id="118" name="Freeform 56">
                    <a:extLst>
                      <a:ext uri="{FF2B5EF4-FFF2-40B4-BE49-F238E27FC236}">
                        <a16:creationId xmlns:a16="http://schemas.microsoft.com/office/drawing/2014/main" id="{D6BA5E35-2DBA-C742-9730-A80285FF4566}"/>
                      </a:ext>
                    </a:extLst>
                  </p:cNvPr>
                  <p:cNvSpPr>
                    <a:spLocks noChangeArrowheads="1"/>
                  </p:cNvSpPr>
                  <p:nvPr/>
                </p:nvSpPr>
                <p:spPr bwMode="auto">
                  <a:xfrm flipH="1">
                    <a:off x="7390990" y="1892154"/>
                    <a:ext cx="42676" cy="75283"/>
                  </a:xfrm>
                  <a:custGeom>
                    <a:avLst/>
                    <a:gdLst>
                      <a:gd name="T0" fmla="*/ 0 w 32"/>
                      <a:gd name="T1" fmla="*/ 41729 h 56"/>
                      <a:gd name="T2" fmla="*/ 0 w 32"/>
                      <a:gd name="T3" fmla="*/ 104321 h 56"/>
                      <a:gd name="T4" fmla="*/ 5259 w 32"/>
                      <a:gd name="T5" fmla="*/ 125186 h 56"/>
                      <a:gd name="T6" fmla="*/ 5259 w 32"/>
                      <a:gd name="T7" fmla="*/ 125186 h 56"/>
                      <a:gd name="T8" fmla="*/ 21035 w 32"/>
                      <a:gd name="T9" fmla="*/ 140834 h 56"/>
                      <a:gd name="T10" fmla="*/ 21035 w 32"/>
                      <a:gd name="T11" fmla="*/ 140834 h 56"/>
                      <a:gd name="T12" fmla="*/ 28922 w 32"/>
                      <a:gd name="T13" fmla="*/ 143442 h 56"/>
                      <a:gd name="T14" fmla="*/ 31552 w 32"/>
                      <a:gd name="T15" fmla="*/ 143442 h 56"/>
                      <a:gd name="T16" fmla="*/ 42069 w 32"/>
                      <a:gd name="T17" fmla="*/ 146050 h 56"/>
                      <a:gd name="T18" fmla="*/ 52586 w 32"/>
                      <a:gd name="T19" fmla="*/ 143442 h 56"/>
                      <a:gd name="T20" fmla="*/ 55216 w 32"/>
                      <a:gd name="T21" fmla="*/ 143442 h 56"/>
                      <a:gd name="T22" fmla="*/ 63103 w 32"/>
                      <a:gd name="T23" fmla="*/ 140834 h 56"/>
                      <a:gd name="T24" fmla="*/ 63103 w 32"/>
                      <a:gd name="T25" fmla="*/ 140834 h 56"/>
                      <a:gd name="T26" fmla="*/ 78879 w 32"/>
                      <a:gd name="T27" fmla="*/ 125186 h 56"/>
                      <a:gd name="T28" fmla="*/ 78879 w 32"/>
                      <a:gd name="T29" fmla="*/ 125186 h 56"/>
                      <a:gd name="T30" fmla="*/ 84138 w 32"/>
                      <a:gd name="T31" fmla="*/ 104321 h 56"/>
                      <a:gd name="T32" fmla="*/ 84138 w 32"/>
                      <a:gd name="T33" fmla="*/ 41729 h 56"/>
                      <a:gd name="T34" fmla="*/ 42069 w 32"/>
                      <a:gd name="T35" fmla="*/ 0 h 56"/>
                      <a:gd name="T36" fmla="*/ 0 w 32"/>
                      <a:gd name="T37" fmla="*/ 41729 h 5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2"/>
                      <a:gd name="T58" fmla="*/ 0 h 56"/>
                      <a:gd name="T59" fmla="*/ 32 w 32"/>
                      <a:gd name="T60" fmla="*/ 56 h 5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2" h="56">
                        <a:moveTo>
                          <a:pt x="0" y="16"/>
                        </a:moveTo>
                        <a:cubicBezTo>
                          <a:pt x="0" y="40"/>
                          <a:pt x="0" y="40"/>
                          <a:pt x="0" y="40"/>
                        </a:cubicBezTo>
                        <a:cubicBezTo>
                          <a:pt x="0" y="43"/>
                          <a:pt x="1" y="45"/>
                          <a:pt x="2" y="48"/>
                        </a:cubicBezTo>
                        <a:cubicBezTo>
                          <a:pt x="2" y="48"/>
                          <a:pt x="2" y="48"/>
                          <a:pt x="2" y="48"/>
                        </a:cubicBezTo>
                        <a:cubicBezTo>
                          <a:pt x="4" y="50"/>
                          <a:pt x="6" y="52"/>
                          <a:pt x="8" y="54"/>
                        </a:cubicBezTo>
                        <a:cubicBezTo>
                          <a:pt x="8" y="54"/>
                          <a:pt x="8" y="54"/>
                          <a:pt x="8" y="54"/>
                        </a:cubicBezTo>
                        <a:cubicBezTo>
                          <a:pt x="9" y="54"/>
                          <a:pt x="10" y="55"/>
                          <a:pt x="11" y="55"/>
                        </a:cubicBezTo>
                        <a:cubicBezTo>
                          <a:pt x="12" y="55"/>
                          <a:pt x="12" y="55"/>
                          <a:pt x="12" y="55"/>
                        </a:cubicBezTo>
                        <a:cubicBezTo>
                          <a:pt x="13" y="56"/>
                          <a:pt x="15" y="56"/>
                          <a:pt x="16" y="56"/>
                        </a:cubicBezTo>
                        <a:cubicBezTo>
                          <a:pt x="17" y="56"/>
                          <a:pt x="19" y="56"/>
                          <a:pt x="20" y="55"/>
                        </a:cubicBezTo>
                        <a:cubicBezTo>
                          <a:pt x="21" y="55"/>
                          <a:pt x="21" y="55"/>
                          <a:pt x="21" y="55"/>
                        </a:cubicBezTo>
                        <a:cubicBezTo>
                          <a:pt x="22" y="55"/>
                          <a:pt x="23" y="54"/>
                          <a:pt x="24" y="54"/>
                        </a:cubicBezTo>
                        <a:cubicBezTo>
                          <a:pt x="24" y="54"/>
                          <a:pt x="24" y="54"/>
                          <a:pt x="24" y="54"/>
                        </a:cubicBezTo>
                        <a:cubicBezTo>
                          <a:pt x="26" y="52"/>
                          <a:pt x="28" y="50"/>
                          <a:pt x="30" y="48"/>
                        </a:cubicBezTo>
                        <a:cubicBezTo>
                          <a:pt x="30" y="48"/>
                          <a:pt x="30" y="48"/>
                          <a:pt x="30" y="48"/>
                        </a:cubicBezTo>
                        <a:cubicBezTo>
                          <a:pt x="31" y="45"/>
                          <a:pt x="32" y="43"/>
                          <a:pt x="32" y="40"/>
                        </a:cubicBezTo>
                        <a:cubicBezTo>
                          <a:pt x="32" y="16"/>
                          <a:pt x="32" y="16"/>
                          <a:pt x="32" y="16"/>
                        </a:cubicBezTo>
                        <a:cubicBezTo>
                          <a:pt x="32" y="7"/>
                          <a:pt x="25" y="0"/>
                          <a:pt x="16" y="0"/>
                        </a:cubicBezTo>
                        <a:cubicBezTo>
                          <a:pt x="7" y="0"/>
                          <a:pt x="0" y="7"/>
                          <a:pt x="0" y="16"/>
                        </a:cubicBezTo>
                        <a:close/>
                      </a:path>
                    </a:pathLst>
                  </a:custGeom>
                  <a:solidFill>
                    <a:srgbClr val="FFFFFF"/>
                  </a:solidFill>
                  <a:ln>
                    <a:noFill/>
                  </a:ln>
                  <a:extLst>
                    <a:ext uri="{91240B29-F687-4F45-9708-019B960494DF}">
                      <a14:hiddenLine xmlns:a14="http://schemas.microsoft.com/office/drawing/2010/main" w="9525">
                        <a:solidFill>
                          <a:srgbClr val="000000"/>
                        </a:solidFill>
                        <a:bevel/>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sz="1351" b="1" i="1">
                      <a:solidFill>
                        <a:srgbClr val="000000"/>
                      </a:solidFill>
                      <a:latin typeface="Calibri" panose="020F0502020204030204" pitchFamily="34" charset="0"/>
                      <a:sym typeface="Calibri" panose="020F0502020204030204" pitchFamily="34" charset="0"/>
                    </a:endParaRPr>
                  </a:p>
                </p:txBody>
              </p:sp>
            </p:grpSp>
            <p:grpSp>
              <p:nvGrpSpPr>
                <p:cNvPr id="6" name="Group 5">
                  <a:extLst>
                    <a:ext uri="{FF2B5EF4-FFF2-40B4-BE49-F238E27FC236}">
                      <a16:creationId xmlns:a16="http://schemas.microsoft.com/office/drawing/2014/main" id="{4F2520F8-FB2B-F84F-BDAF-46F4484564E5}"/>
                    </a:ext>
                  </a:extLst>
                </p:cNvPr>
                <p:cNvGrpSpPr/>
                <p:nvPr/>
              </p:nvGrpSpPr>
              <p:grpSpPr>
                <a:xfrm>
                  <a:off x="8827031" y="2391479"/>
                  <a:ext cx="705148" cy="728625"/>
                  <a:chOff x="8827031" y="2391479"/>
                  <a:chExt cx="705148" cy="728625"/>
                </a:xfrm>
              </p:grpSpPr>
              <p:sp>
                <p:nvSpPr>
                  <p:cNvPr id="120" name="Freeform 43">
                    <a:extLst>
                      <a:ext uri="{FF2B5EF4-FFF2-40B4-BE49-F238E27FC236}">
                        <a16:creationId xmlns:a16="http://schemas.microsoft.com/office/drawing/2014/main" id="{2EEDFAB4-7D37-CE44-BC3C-ADF763B609A5}"/>
                      </a:ext>
                    </a:extLst>
                  </p:cNvPr>
                  <p:cNvSpPr>
                    <a:spLocks noChangeArrowheads="1"/>
                  </p:cNvSpPr>
                  <p:nvPr/>
                </p:nvSpPr>
                <p:spPr bwMode="auto">
                  <a:xfrm flipH="1">
                    <a:off x="8827031" y="2391479"/>
                    <a:ext cx="705148" cy="728625"/>
                  </a:xfrm>
                  <a:custGeom>
                    <a:avLst/>
                    <a:gdLst>
                      <a:gd name="T0" fmla="*/ 1368425 w 528"/>
                      <a:gd name="T1" fmla="*/ 1264756 h 528"/>
                      <a:gd name="T2" fmla="*/ 1264756 w 528"/>
                      <a:gd name="T3" fmla="*/ 1368425 h 528"/>
                      <a:gd name="T4" fmla="*/ 103669 w 528"/>
                      <a:gd name="T5" fmla="*/ 1368425 h 528"/>
                      <a:gd name="T6" fmla="*/ 0 w 528"/>
                      <a:gd name="T7" fmla="*/ 1264756 h 528"/>
                      <a:gd name="T8" fmla="*/ 0 w 528"/>
                      <a:gd name="T9" fmla="*/ 103669 h 528"/>
                      <a:gd name="T10" fmla="*/ 103669 w 528"/>
                      <a:gd name="T11" fmla="*/ 0 h 528"/>
                      <a:gd name="T12" fmla="*/ 1264756 w 528"/>
                      <a:gd name="T13" fmla="*/ 0 h 528"/>
                      <a:gd name="T14" fmla="*/ 1368425 w 528"/>
                      <a:gd name="T15" fmla="*/ 103669 h 528"/>
                      <a:gd name="T16" fmla="*/ 1368425 w 528"/>
                      <a:gd name="T17" fmla="*/ 1264756 h 5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8"/>
                      <a:gd name="T28" fmla="*/ 0 h 528"/>
                      <a:gd name="T29" fmla="*/ 528 w 528"/>
                      <a:gd name="T30" fmla="*/ 528 h 5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8" h="528">
                        <a:moveTo>
                          <a:pt x="528" y="488"/>
                        </a:moveTo>
                        <a:cubicBezTo>
                          <a:pt x="528" y="510"/>
                          <a:pt x="510" y="528"/>
                          <a:pt x="488" y="528"/>
                        </a:cubicBezTo>
                        <a:cubicBezTo>
                          <a:pt x="40" y="528"/>
                          <a:pt x="40" y="528"/>
                          <a:pt x="40" y="528"/>
                        </a:cubicBezTo>
                        <a:cubicBezTo>
                          <a:pt x="18" y="528"/>
                          <a:pt x="0" y="510"/>
                          <a:pt x="0" y="488"/>
                        </a:cubicBezTo>
                        <a:cubicBezTo>
                          <a:pt x="0" y="40"/>
                          <a:pt x="0" y="40"/>
                          <a:pt x="0" y="40"/>
                        </a:cubicBezTo>
                        <a:cubicBezTo>
                          <a:pt x="0" y="18"/>
                          <a:pt x="18" y="0"/>
                          <a:pt x="40" y="0"/>
                        </a:cubicBezTo>
                        <a:cubicBezTo>
                          <a:pt x="488" y="0"/>
                          <a:pt x="488" y="0"/>
                          <a:pt x="488" y="0"/>
                        </a:cubicBezTo>
                        <a:cubicBezTo>
                          <a:pt x="510" y="0"/>
                          <a:pt x="528" y="18"/>
                          <a:pt x="528" y="40"/>
                        </a:cubicBezTo>
                        <a:cubicBezTo>
                          <a:pt x="528" y="488"/>
                          <a:pt x="528" y="488"/>
                          <a:pt x="528" y="488"/>
                        </a:cubicBezTo>
                      </a:path>
                    </a:pathLst>
                  </a:custGeom>
                  <a:solidFill>
                    <a:srgbClr val="ECAC08"/>
                  </a:solidFill>
                  <a:ln>
                    <a:noFill/>
                  </a:ln>
                  <a:extLst>
                    <a:ext uri="{91240B29-F687-4F45-9708-019B960494DF}">
                      <a14:hiddenLine xmlns:a14="http://schemas.microsoft.com/office/drawing/2010/main" w="9525">
                        <a:solidFill>
                          <a:srgbClr val="000000"/>
                        </a:solidFill>
                        <a:bevel/>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sz="1351" b="1" i="1">
                      <a:solidFill>
                        <a:srgbClr val="000000"/>
                      </a:solidFill>
                      <a:latin typeface="Calibri" panose="020F0502020204030204" pitchFamily="34" charset="0"/>
                      <a:sym typeface="Calibri" panose="020F0502020204030204" pitchFamily="34" charset="0"/>
                    </a:endParaRPr>
                  </a:p>
                </p:txBody>
              </p:sp>
              <p:sp>
                <p:nvSpPr>
                  <p:cNvPr id="121" name="Freeform 44">
                    <a:extLst>
                      <a:ext uri="{FF2B5EF4-FFF2-40B4-BE49-F238E27FC236}">
                        <a16:creationId xmlns:a16="http://schemas.microsoft.com/office/drawing/2014/main" id="{738D41F3-2FEB-544B-85D7-309FB127111C}"/>
                      </a:ext>
                    </a:extLst>
                  </p:cNvPr>
                  <p:cNvSpPr>
                    <a:spLocks noChangeArrowheads="1"/>
                  </p:cNvSpPr>
                  <p:nvPr/>
                </p:nvSpPr>
                <p:spPr bwMode="auto">
                  <a:xfrm flipH="1">
                    <a:off x="9020906" y="2579065"/>
                    <a:ext cx="511273" cy="518054"/>
                  </a:xfrm>
                  <a:custGeom>
                    <a:avLst/>
                    <a:gdLst>
                      <a:gd name="T0" fmla="*/ 582878 w 383"/>
                      <a:gd name="T1" fmla="*/ 0 h 403"/>
                      <a:gd name="T2" fmla="*/ 0 w 383"/>
                      <a:gd name="T3" fmla="*/ 583199 h 403"/>
                      <a:gd name="T4" fmla="*/ 0 w 383"/>
                      <a:gd name="T5" fmla="*/ 940895 h 403"/>
                      <a:gd name="T6" fmla="*/ 103623 w 383"/>
                      <a:gd name="T7" fmla="*/ 1044575 h 403"/>
                      <a:gd name="T8" fmla="*/ 360089 w 383"/>
                      <a:gd name="T9" fmla="*/ 1044575 h 403"/>
                      <a:gd name="T10" fmla="*/ 992188 w 383"/>
                      <a:gd name="T11" fmla="*/ 412128 h 403"/>
                      <a:gd name="T12" fmla="*/ 761627 w 383"/>
                      <a:gd name="T13" fmla="*/ 238464 h 403"/>
                      <a:gd name="T14" fmla="*/ 582878 w 383"/>
                      <a:gd name="T15" fmla="*/ 0 h 403"/>
                      <a:gd name="T16" fmla="*/ 0 60000 65536"/>
                      <a:gd name="T17" fmla="*/ 0 60000 65536"/>
                      <a:gd name="T18" fmla="*/ 0 60000 65536"/>
                      <a:gd name="T19" fmla="*/ 0 60000 65536"/>
                      <a:gd name="T20" fmla="*/ 0 60000 65536"/>
                      <a:gd name="T21" fmla="*/ 0 60000 65536"/>
                      <a:gd name="T22" fmla="*/ 0 60000 65536"/>
                      <a:gd name="T23" fmla="*/ 0 60000 65536"/>
                      <a:gd name="T24" fmla="*/ 0 w 383"/>
                      <a:gd name="T25" fmla="*/ 0 h 403"/>
                      <a:gd name="T26" fmla="*/ 383 w 383"/>
                      <a:gd name="T27" fmla="*/ 403 h 4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3" h="403">
                        <a:moveTo>
                          <a:pt x="225" y="0"/>
                        </a:moveTo>
                        <a:cubicBezTo>
                          <a:pt x="0" y="225"/>
                          <a:pt x="0" y="225"/>
                          <a:pt x="0" y="225"/>
                        </a:cubicBezTo>
                        <a:cubicBezTo>
                          <a:pt x="0" y="363"/>
                          <a:pt x="0" y="363"/>
                          <a:pt x="0" y="363"/>
                        </a:cubicBezTo>
                        <a:cubicBezTo>
                          <a:pt x="0" y="385"/>
                          <a:pt x="18" y="403"/>
                          <a:pt x="40" y="403"/>
                        </a:cubicBezTo>
                        <a:cubicBezTo>
                          <a:pt x="139" y="403"/>
                          <a:pt x="139" y="403"/>
                          <a:pt x="139" y="403"/>
                        </a:cubicBezTo>
                        <a:cubicBezTo>
                          <a:pt x="383" y="159"/>
                          <a:pt x="383" y="159"/>
                          <a:pt x="383" y="159"/>
                        </a:cubicBezTo>
                        <a:cubicBezTo>
                          <a:pt x="294" y="92"/>
                          <a:pt x="294" y="92"/>
                          <a:pt x="294" y="92"/>
                        </a:cubicBezTo>
                        <a:cubicBezTo>
                          <a:pt x="225" y="0"/>
                          <a:pt x="225" y="0"/>
                          <a:pt x="225" y="0"/>
                        </a:cubicBezTo>
                      </a:path>
                    </a:pathLst>
                  </a:custGeom>
                  <a:solidFill>
                    <a:srgbClr val="F06D04"/>
                  </a:solidFill>
                  <a:ln>
                    <a:noFill/>
                  </a:ln>
                  <a:extLst>
                    <a:ext uri="{91240B29-F687-4F45-9708-019B960494DF}">
                      <a14:hiddenLine xmlns:a14="http://schemas.microsoft.com/office/drawing/2010/main" w="9525">
                        <a:solidFill>
                          <a:srgbClr val="000000"/>
                        </a:solidFill>
                        <a:bevel/>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sz="1351" b="1" i="1">
                      <a:solidFill>
                        <a:srgbClr val="000000"/>
                      </a:solidFill>
                      <a:latin typeface="Calibri" panose="020F0502020204030204" pitchFamily="34" charset="0"/>
                      <a:sym typeface="Calibri" panose="020F0502020204030204" pitchFamily="34" charset="0"/>
                    </a:endParaRPr>
                  </a:p>
                </p:txBody>
              </p:sp>
              <p:sp>
                <p:nvSpPr>
                  <p:cNvPr id="122" name="Freeform 45">
                    <a:extLst>
                      <a:ext uri="{FF2B5EF4-FFF2-40B4-BE49-F238E27FC236}">
                        <a16:creationId xmlns:a16="http://schemas.microsoft.com/office/drawing/2014/main" id="{92841CDD-E55E-EA40-B813-CEBF18212FF6}"/>
                      </a:ext>
                    </a:extLst>
                  </p:cNvPr>
                  <p:cNvSpPr>
                    <a:spLocks noChangeArrowheads="1"/>
                  </p:cNvSpPr>
                  <p:nvPr/>
                </p:nvSpPr>
                <p:spPr bwMode="auto">
                  <a:xfrm flipH="1">
                    <a:off x="9031949" y="2605918"/>
                    <a:ext cx="341940" cy="329098"/>
                  </a:xfrm>
                  <a:custGeom>
                    <a:avLst/>
                    <a:gdLst>
                      <a:gd name="T0" fmla="*/ 622101 w 256"/>
                      <a:gd name="T1" fmla="*/ 228104 h 256"/>
                      <a:gd name="T2" fmla="*/ 435471 w 256"/>
                      <a:gd name="T3" fmla="*/ 228104 h 256"/>
                      <a:gd name="T4" fmla="*/ 435471 w 256"/>
                      <a:gd name="T5" fmla="*/ 41473 h 256"/>
                      <a:gd name="T6" fmla="*/ 393998 w 256"/>
                      <a:gd name="T7" fmla="*/ 0 h 256"/>
                      <a:gd name="T8" fmla="*/ 269577 w 256"/>
                      <a:gd name="T9" fmla="*/ 0 h 256"/>
                      <a:gd name="T10" fmla="*/ 228104 w 256"/>
                      <a:gd name="T11" fmla="*/ 41473 h 256"/>
                      <a:gd name="T12" fmla="*/ 228104 w 256"/>
                      <a:gd name="T13" fmla="*/ 228104 h 256"/>
                      <a:gd name="T14" fmla="*/ 41473 w 256"/>
                      <a:gd name="T15" fmla="*/ 228104 h 256"/>
                      <a:gd name="T16" fmla="*/ 0 w 256"/>
                      <a:gd name="T17" fmla="*/ 269577 h 256"/>
                      <a:gd name="T18" fmla="*/ 0 w 256"/>
                      <a:gd name="T19" fmla="*/ 393998 h 256"/>
                      <a:gd name="T20" fmla="*/ 41473 w 256"/>
                      <a:gd name="T21" fmla="*/ 435471 h 256"/>
                      <a:gd name="T22" fmla="*/ 228104 w 256"/>
                      <a:gd name="T23" fmla="*/ 435471 h 256"/>
                      <a:gd name="T24" fmla="*/ 228104 w 256"/>
                      <a:gd name="T25" fmla="*/ 622101 h 256"/>
                      <a:gd name="T26" fmla="*/ 269577 w 256"/>
                      <a:gd name="T27" fmla="*/ 663575 h 256"/>
                      <a:gd name="T28" fmla="*/ 393998 w 256"/>
                      <a:gd name="T29" fmla="*/ 663575 h 256"/>
                      <a:gd name="T30" fmla="*/ 435471 w 256"/>
                      <a:gd name="T31" fmla="*/ 622101 h 256"/>
                      <a:gd name="T32" fmla="*/ 435471 w 256"/>
                      <a:gd name="T33" fmla="*/ 435471 h 256"/>
                      <a:gd name="T34" fmla="*/ 622101 w 256"/>
                      <a:gd name="T35" fmla="*/ 435471 h 256"/>
                      <a:gd name="T36" fmla="*/ 663575 w 256"/>
                      <a:gd name="T37" fmla="*/ 393998 h 256"/>
                      <a:gd name="T38" fmla="*/ 663575 w 256"/>
                      <a:gd name="T39" fmla="*/ 269577 h 256"/>
                      <a:gd name="T40" fmla="*/ 622101 w 256"/>
                      <a:gd name="T41" fmla="*/ 228104 h 25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6"/>
                      <a:gd name="T64" fmla="*/ 0 h 256"/>
                      <a:gd name="T65" fmla="*/ 256 w 256"/>
                      <a:gd name="T66" fmla="*/ 256 h 25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6" h="256">
                        <a:moveTo>
                          <a:pt x="240" y="88"/>
                        </a:moveTo>
                        <a:cubicBezTo>
                          <a:pt x="168" y="88"/>
                          <a:pt x="168" y="88"/>
                          <a:pt x="168" y="88"/>
                        </a:cubicBezTo>
                        <a:cubicBezTo>
                          <a:pt x="168" y="16"/>
                          <a:pt x="168" y="16"/>
                          <a:pt x="168" y="16"/>
                        </a:cubicBezTo>
                        <a:cubicBezTo>
                          <a:pt x="168" y="7"/>
                          <a:pt x="161" y="0"/>
                          <a:pt x="152" y="0"/>
                        </a:cubicBezTo>
                        <a:cubicBezTo>
                          <a:pt x="104" y="0"/>
                          <a:pt x="104" y="0"/>
                          <a:pt x="104" y="0"/>
                        </a:cubicBezTo>
                        <a:cubicBezTo>
                          <a:pt x="95" y="0"/>
                          <a:pt x="88" y="7"/>
                          <a:pt x="88" y="16"/>
                        </a:cubicBezTo>
                        <a:cubicBezTo>
                          <a:pt x="88" y="88"/>
                          <a:pt x="88" y="88"/>
                          <a:pt x="88" y="88"/>
                        </a:cubicBezTo>
                        <a:cubicBezTo>
                          <a:pt x="16" y="88"/>
                          <a:pt x="16" y="88"/>
                          <a:pt x="16" y="88"/>
                        </a:cubicBezTo>
                        <a:cubicBezTo>
                          <a:pt x="7" y="88"/>
                          <a:pt x="0" y="95"/>
                          <a:pt x="0" y="104"/>
                        </a:cubicBezTo>
                        <a:cubicBezTo>
                          <a:pt x="0" y="152"/>
                          <a:pt x="0" y="152"/>
                          <a:pt x="0" y="152"/>
                        </a:cubicBezTo>
                        <a:cubicBezTo>
                          <a:pt x="0" y="161"/>
                          <a:pt x="7" y="168"/>
                          <a:pt x="16" y="168"/>
                        </a:cubicBezTo>
                        <a:cubicBezTo>
                          <a:pt x="88" y="168"/>
                          <a:pt x="88" y="168"/>
                          <a:pt x="88" y="168"/>
                        </a:cubicBezTo>
                        <a:cubicBezTo>
                          <a:pt x="88" y="240"/>
                          <a:pt x="88" y="240"/>
                          <a:pt x="88" y="240"/>
                        </a:cubicBezTo>
                        <a:cubicBezTo>
                          <a:pt x="88" y="249"/>
                          <a:pt x="95" y="256"/>
                          <a:pt x="104" y="256"/>
                        </a:cubicBezTo>
                        <a:cubicBezTo>
                          <a:pt x="152" y="256"/>
                          <a:pt x="152" y="256"/>
                          <a:pt x="152" y="256"/>
                        </a:cubicBezTo>
                        <a:cubicBezTo>
                          <a:pt x="161" y="256"/>
                          <a:pt x="168" y="249"/>
                          <a:pt x="168" y="240"/>
                        </a:cubicBezTo>
                        <a:cubicBezTo>
                          <a:pt x="168" y="168"/>
                          <a:pt x="168" y="168"/>
                          <a:pt x="168" y="168"/>
                        </a:cubicBezTo>
                        <a:cubicBezTo>
                          <a:pt x="240" y="168"/>
                          <a:pt x="240" y="168"/>
                          <a:pt x="240" y="168"/>
                        </a:cubicBezTo>
                        <a:cubicBezTo>
                          <a:pt x="249" y="168"/>
                          <a:pt x="256" y="161"/>
                          <a:pt x="256" y="152"/>
                        </a:cubicBezTo>
                        <a:cubicBezTo>
                          <a:pt x="256" y="104"/>
                          <a:pt x="256" y="104"/>
                          <a:pt x="256" y="104"/>
                        </a:cubicBezTo>
                        <a:cubicBezTo>
                          <a:pt x="256" y="95"/>
                          <a:pt x="249" y="88"/>
                          <a:pt x="240" y="88"/>
                        </a:cubicBezTo>
                        <a:close/>
                      </a:path>
                    </a:pathLst>
                  </a:custGeom>
                  <a:solidFill>
                    <a:srgbClr val="FFFFFF"/>
                  </a:solidFill>
                  <a:ln>
                    <a:noFill/>
                  </a:ln>
                  <a:extLst>
                    <a:ext uri="{91240B29-F687-4F45-9708-019B960494DF}">
                      <a14:hiddenLine xmlns:a14="http://schemas.microsoft.com/office/drawing/2010/main" w="9525">
                        <a:solidFill>
                          <a:srgbClr val="000000"/>
                        </a:solidFill>
                        <a:bevel/>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sz="1351" b="1" i="1">
                      <a:solidFill>
                        <a:srgbClr val="000000"/>
                      </a:solidFill>
                      <a:latin typeface="Calibri" panose="020F0502020204030204" pitchFamily="34" charset="0"/>
                      <a:sym typeface="Calibri" panose="020F0502020204030204" pitchFamily="34" charset="0"/>
                    </a:endParaRPr>
                  </a:p>
                </p:txBody>
              </p:sp>
            </p:grpSp>
            <p:grpSp>
              <p:nvGrpSpPr>
                <p:cNvPr id="8" name="Group 7">
                  <a:extLst>
                    <a:ext uri="{FF2B5EF4-FFF2-40B4-BE49-F238E27FC236}">
                      <a16:creationId xmlns:a16="http://schemas.microsoft.com/office/drawing/2014/main" id="{3FD58996-10FC-C845-A923-FC73F0B067BE}"/>
                    </a:ext>
                  </a:extLst>
                </p:cNvPr>
                <p:cNvGrpSpPr/>
                <p:nvPr/>
              </p:nvGrpSpPr>
              <p:grpSpPr>
                <a:xfrm>
                  <a:off x="3012261" y="4471390"/>
                  <a:ext cx="577620" cy="585116"/>
                  <a:chOff x="3012261" y="4471390"/>
                  <a:chExt cx="577620" cy="585116"/>
                </a:xfrm>
              </p:grpSpPr>
              <p:grpSp>
                <p:nvGrpSpPr>
                  <p:cNvPr id="7" name="Group 6">
                    <a:extLst>
                      <a:ext uri="{FF2B5EF4-FFF2-40B4-BE49-F238E27FC236}">
                        <a16:creationId xmlns:a16="http://schemas.microsoft.com/office/drawing/2014/main" id="{D2C642F1-B406-0843-AE51-6851B9ED78D8}"/>
                      </a:ext>
                    </a:extLst>
                  </p:cNvPr>
                  <p:cNvGrpSpPr/>
                  <p:nvPr/>
                </p:nvGrpSpPr>
                <p:grpSpPr>
                  <a:xfrm>
                    <a:off x="3012261" y="4471390"/>
                    <a:ext cx="577620" cy="585116"/>
                    <a:chOff x="3012261" y="4471390"/>
                    <a:chExt cx="577620" cy="585116"/>
                  </a:xfrm>
                </p:grpSpPr>
                <p:sp>
                  <p:nvSpPr>
                    <p:cNvPr id="126" name="Freeform 75">
                      <a:extLst>
                        <a:ext uri="{FF2B5EF4-FFF2-40B4-BE49-F238E27FC236}">
                          <a16:creationId xmlns:a16="http://schemas.microsoft.com/office/drawing/2014/main" id="{45C5D995-61CB-5140-B65A-ADA29E3F8C29}"/>
                        </a:ext>
                      </a:extLst>
                    </p:cNvPr>
                    <p:cNvSpPr>
                      <a:spLocks noChangeArrowheads="1"/>
                    </p:cNvSpPr>
                    <p:nvPr/>
                  </p:nvSpPr>
                  <p:spPr bwMode="auto">
                    <a:xfrm flipH="1">
                      <a:off x="3012261" y="4471390"/>
                      <a:ext cx="577620" cy="585116"/>
                    </a:xfrm>
                    <a:custGeom>
                      <a:avLst/>
                      <a:gdLst>
                        <a:gd name="T0" fmla="*/ 1368425 w 528"/>
                        <a:gd name="T1" fmla="*/ 1264756 h 528"/>
                        <a:gd name="T2" fmla="*/ 1264756 w 528"/>
                        <a:gd name="T3" fmla="*/ 1368425 h 528"/>
                        <a:gd name="T4" fmla="*/ 103669 w 528"/>
                        <a:gd name="T5" fmla="*/ 1368425 h 528"/>
                        <a:gd name="T6" fmla="*/ 0 w 528"/>
                        <a:gd name="T7" fmla="*/ 1264756 h 528"/>
                        <a:gd name="T8" fmla="*/ 0 w 528"/>
                        <a:gd name="T9" fmla="*/ 103669 h 528"/>
                        <a:gd name="T10" fmla="*/ 103669 w 528"/>
                        <a:gd name="T11" fmla="*/ 0 h 528"/>
                        <a:gd name="T12" fmla="*/ 1264756 w 528"/>
                        <a:gd name="T13" fmla="*/ 0 h 528"/>
                        <a:gd name="T14" fmla="*/ 1368425 w 528"/>
                        <a:gd name="T15" fmla="*/ 103669 h 528"/>
                        <a:gd name="T16" fmla="*/ 1368425 w 528"/>
                        <a:gd name="T17" fmla="*/ 1264756 h 5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8"/>
                        <a:gd name="T28" fmla="*/ 0 h 528"/>
                        <a:gd name="T29" fmla="*/ 528 w 528"/>
                        <a:gd name="T30" fmla="*/ 528 h 5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8" h="528">
                          <a:moveTo>
                            <a:pt x="528" y="488"/>
                          </a:moveTo>
                          <a:cubicBezTo>
                            <a:pt x="528" y="510"/>
                            <a:pt x="510" y="528"/>
                            <a:pt x="488" y="528"/>
                          </a:cubicBezTo>
                          <a:cubicBezTo>
                            <a:pt x="40" y="528"/>
                            <a:pt x="40" y="528"/>
                            <a:pt x="40" y="528"/>
                          </a:cubicBezTo>
                          <a:cubicBezTo>
                            <a:pt x="18" y="528"/>
                            <a:pt x="0" y="510"/>
                            <a:pt x="0" y="488"/>
                          </a:cubicBezTo>
                          <a:cubicBezTo>
                            <a:pt x="0" y="40"/>
                            <a:pt x="0" y="40"/>
                            <a:pt x="0" y="40"/>
                          </a:cubicBezTo>
                          <a:cubicBezTo>
                            <a:pt x="0" y="18"/>
                            <a:pt x="18" y="0"/>
                            <a:pt x="40" y="0"/>
                          </a:cubicBezTo>
                          <a:cubicBezTo>
                            <a:pt x="488" y="0"/>
                            <a:pt x="488" y="0"/>
                            <a:pt x="488" y="0"/>
                          </a:cubicBezTo>
                          <a:cubicBezTo>
                            <a:pt x="510" y="0"/>
                            <a:pt x="528" y="18"/>
                            <a:pt x="528" y="40"/>
                          </a:cubicBezTo>
                          <a:cubicBezTo>
                            <a:pt x="528" y="488"/>
                            <a:pt x="528" y="488"/>
                            <a:pt x="528" y="488"/>
                          </a:cubicBezTo>
                        </a:path>
                      </a:pathLst>
                    </a:custGeom>
                    <a:solidFill>
                      <a:srgbClr val="E46573"/>
                    </a:solidFill>
                    <a:ln>
                      <a:noFill/>
                    </a:ln>
                    <a:extLst>
                      <a:ext uri="{91240B29-F687-4F45-9708-019B960494DF}">
                        <a14:hiddenLine xmlns:a14="http://schemas.microsoft.com/office/drawing/2010/main" w="9525">
                          <a:solidFill>
                            <a:srgbClr val="000000"/>
                          </a:solidFill>
                          <a:bevel/>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sz="1351" b="1" i="1">
                        <a:solidFill>
                          <a:srgbClr val="000000"/>
                        </a:solidFill>
                        <a:latin typeface="Calibri" panose="020F0502020204030204" pitchFamily="34" charset="0"/>
                        <a:sym typeface="Calibri" panose="020F0502020204030204" pitchFamily="34" charset="0"/>
                      </a:endParaRPr>
                    </a:p>
                  </p:txBody>
                </p:sp>
                <p:sp>
                  <p:nvSpPr>
                    <p:cNvPr id="127" name="Freeform 76">
                      <a:extLst>
                        <a:ext uri="{FF2B5EF4-FFF2-40B4-BE49-F238E27FC236}">
                          <a16:creationId xmlns:a16="http://schemas.microsoft.com/office/drawing/2014/main" id="{F5AA7036-D35D-3344-8BF3-99407E97C3FB}"/>
                        </a:ext>
                      </a:extLst>
                    </p:cNvPr>
                    <p:cNvSpPr>
                      <a:spLocks noChangeArrowheads="1"/>
                    </p:cNvSpPr>
                    <p:nvPr/>
                  </p:nvSpPr>
                  <p:spPr bwMode="auto">
                    <a:xfrm flipH="1">
                      <a:off x="3139607" y="4613257"/>
                      <a:ext cx="432210" cy="443249"/>
                    </a:xfrm>
                    <a:custGeom>
                      <a:avLst/>
                      <a:gdLst>
                        <a:gd name="T0" fmla="*/ 912471 w 395"/>
                        <a:gd name="T1" fmla="*/ 0 h 400"/>
                        <a:gd name="T2" fmla="*/ 826927 w 395"/>
                        <a:gd name="T3" fmla="*/ 85523 h 400"/>
                        <a:gd name="T4" fmla="*/ 487343 w 395"/>
                        <a:gd name="T5" fmla="*/ 90706 h 400"/>
                        <a:gd name="T6" fmla="*/ 417352 w 395"/>
                        <a:gd name="T7" fmla="*/ 18141 h 400"/>
                        <a:gd name="T8" fmla="*/ 344769 w 395"/>
                        <a:gd name="T9" fmla="*/ 12958 h 400"/>
                        <a:gd name="T10" fmla="*/ 0 w 395"/>
                        <a:gd name="T11" fmla="*/ 357640 h 400"/>
                        <a:gd name="T12" fmla="*/ 0 w 395"/>
                        <a:gd name="T13" fmla="*/ 932974 h 400"/>
                        <a:gd name="T14" fmla="*/ 103690 w 395"/>
                        <a:gd name="T15" fmla="*/ 1036638 h 400"/>
                        <a:gd name="T16" fmla="*/ 640285 w 395"/>
                        <a:gd name="T17" fmla="*/ 1036638 h 400"/>
                        <a:gd name="T18" fmla="*/ 1023938 w 395"/>
                        <a:gd name="T19" fmla="*/ 650490 h 400"/>
                        <a:gd name="T20" fmla="*/ 1000608 w 395"/>
                        <a:gd name="T21" fmla="*/ 489811 h 400"/>
                        <a:gd name="T22" fmla="*/ 1003200 w 395"/>
                        <a:gd name="T23" fmla="*/ 20733 h 400"/>
                        <a:gd name="T24" fmla="*/ 912471 w 395"/>
                        <a:gd name="T25" fmla="*/ 0 h 4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95"/>
                        <a:gd name="T40" fmla="*/ 0 h 400"/>
                        <a:gd name="T41" fmla="*/ 395 w 395"/>
                        <a:gd name="T42" fmla="*/ 400 h 4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95" h="400">
                          <a:moveTo>
                            <a:pt x="352" y="0"/>
                          </a:moveTo>
                          <a:cubicBezTo>
                            <a:pt x="319" y="33"/>
                            <a:pt x="319" y="33"/>
                            <a:pt x="319" y="33"/>
                          </a:cubicBezTo>
                          <a:cubicBezTo>
                            <a:pt x="188" y="35"/>
                            <a:pt x="188" y="35"/>
                            <a:pt x="188" y="35"/>
                          </a:cubicBezTo>
                          <a:cubicBezTo>
                            <a:pt x="161" y="7"/>
                            <a:pt x="161" y="7"/>
                            <a:pt x="161" y="7"/>
                          </a:cubicBezTo>
                          <a:cubicBezTo>
                            <a:pt x="133" y="5"/>
                            <a:pt x="133" y="5"/>
                            <a:pt x="133" y="5"/>
                          </a:cubicBezTo>
                          <a:cubicBezTo>
                            <a:pt x="0" y="138"/>
                            <a:pt x="0" y="138"/>
                            <a:pt x="0" y="138"/>
                          </a:cubicBezTo>
                          <a:cubicBezTo>
                            <a:pt x="0" y="360"/>
                            <a:pt x="0" y="360"/>
                            <a:pt x="0" y="360"/>
                          </a:cubicBezTo>
                          <a:cubicBezTo>
                            <a:pt x="0" y="382"/>
                            <a:pt x="18" y="400"/>
                            <a:pt x="40" y="400"/>
                          </a:cubicBezTo>
                          <a:cubicBezTo>
                            <a:pt x="247" y="400"/>
                            <a:pt x="247" y="400"/>
                            <a:pt x="247" y="400"/>
                          </a:cubicBezTo>
                          <a:cubicBezTo>
                            <a:pt x="395" y="251"/>
                            <a:pt x="395" y="251"/>
                            <a:pt x="395" y="251"/>
                          </a:cubicBezTo>
                          <a:cubicBezTo>
                            <a:pt x="386" y="189"/>
                            <a:pt x="386" y="189"/>
                            <a:pt x="386" y="189"/>
                          </a:cubicBezTo>
                          <a:cubicBezTo>
                            <a:pt x="387" y="8"/>
                            <a:pt x="387" y="8"/>
                            <a:pt x="387" y="8"/>
                          </a:cubicBezTo>
                          <a:cubicBezTo>
                            <a:pt x="352" y="0"/>
                            <a:pt x="352" y="0"/>
                            <a:pt x="352" y="0"/>
                          </a:cubicBezTo>
                        </a:path>
                      </a:pathLst>
                    </a:custGeom>
                    <a:solidFill>
                      <a:srgbClr val="A6474A"/>
                    </a:solidFill>
                    <a:ln>
                      <a:noFill/>
                    </a:ln>
                    <a:extLst>
                      <a:ext uri="{91240B29-F687-4F45-9708-019B960494DF}">
                        <a14:hiddenLine xmlns:a14="http://schemas.microsoft.com/office/drawing/2010/main" w="9525">
                          <a:solidFill>
                            <a:srgbClr val="000000"/>
                          </a:solidFill>
                          <a:bevel/>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sz="1351" b="1" i="1">
                        <a:solidFill>
                          <a:srgbClr val="000000"/>
                        </a:solidFill>
                        <a:latin typeface="Calibri" panose="020F0502020204030204" pitchFamily="34" charset="0"/>
                        <a:sym typeface="Calibri" panose="020F0502020204030204" pitchFamily="34" charset="0"/>
                      </a:endParaRPr>
                    </a:p>
                  </p:txBody>
                </p:sp>
              </p:grpSp>
              <p:pic>
                <p:nvPicPr>
                  <p:cNvPr id="125" name="Picture 124">
                    <a:extLst>
                      <a:ext uri="{FF2B5EF4-FFF2-40B4-BE49-F238E27FC236}">
                        <a16:creationId xmlns:a16="http://schemas.microsoft.com/office/drawing/2014/main" id="{ADA57B6C-3DE1-EA4E-951F-569710E8902B}"/>
                      </a:ext>
                    </a:extLst>
                  </p:cNvPr>
                  <p:cNvPicPr>
                    <a:picLocks noChangeAspect="1"/>
                  </p:cNvPicPr>
                  <p:nvPr/>
                </p:nvPicPr>
                <p:blipFill rotWithShape="1">
                  <a:blip r:embed="rId2"/>
                  <a:srcRect l="32143" t="21428" r="30952" b="20239"/>
                  <a:stretch/>
                </p:blipFill>
                <p:spPr>
                  <a:xfrm>
                    <a:off x="3174701" y="4547222"/>
                    <a:ext cx="252740" cy="372184"/>
                  </a:xfrm>
                  <a:prstGeom prst="rect">
                    <a:avLst/>
                  </a:prstGeom>
                </p:spPr>
              </p:pic>
            </p:grpSp>
          </p:grpSp>
          <p:pic>
            <p:nvPicPr>
              <p:cNvPr id="129" name="Picture 128">
                <a:extLst>
                  <a:ext uri="{FF2B5EF4-FFF2-40B4-BE49-F238E27FC236}">
                    <a16:creationId xmlns:a16="http://schemas.microsoft.com/office/drawing/2014/main" id="{58039C99-494C-534B-9C3C-6A88C1627931}"/>
                  </a:ext>
                </a:extLst>
              </p:cNvPr>
              <p:cNvPicPr>
                <a:picLocks noChangeAspect="1"/>
              </p:cNvPicPr>
              <p:nvPr/>
            </p:nvPicPr>
            <p:blipFill>
              <a:blip r:embed="rId3"/>
              <a:stretch>
                <a:fillRect/>
              </a:stretch>
            </p:blipFill>
            <p:spPr>
              <a:xfrm>
                <a:off x="5173260" y="1022213"/>
                <a:ext cx="709940" cy="709940"/>
              </a:xfrm>
              <a:prstGeom prst="rect">
                <a:avLst/>
              </a:prstGeom>
            </p:spPr>
          </p:pic>
          <p:cxnSp>
            <p:nvCxnSpPr>
              <p:cNvPr id="131" name="Straight Connector 130">
                <a:extLst>
                  <a:ext uri="{FF2B5EF4-FFF2-40B4-BE49-F238E27FC236}">
                    <a16:creationId xmlns:a16="http://schemas.microsoft.com/office/drawing/2014/main" id="{C60F5723-AC48-4C4F-84F8-30C61F11C057}"/>
                  </a:ext>
                </a:extLst>
              </p:cNvPr>
              <p:cNvCxnSpPr>
                <a:cxnSpLocks/>
              </p:cNvCxnSpPr>
              <p:nvPr/>
            </p:nvCxnSpPr>
            <p:spPr bwMode="auto">
              <a:xfrm>
                <a:off x="7050762" y="4129335"/>
                <a:ext cx="1612404" cy="0"/>
              </a:xfrm>
              <a:prstGeom prst="line">
                <a:avLst/>
              </a:prstGeom>
              <a:solidFill>
                <a:schemeClr val="accent1"/>
              </a:solidFill>
              <a:ln w="9525" cap="flat" cmpd="sng" algn="ctr">
                <a:solidFill>
                  <a:srgbClr val="F9B6D3"/>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33" name="Picture 132">
                <a:extLst>
                  <a:ext uri="{FF2B5EF4-FFF2-40B4-BE49-F238E27FC236}">
                    <a16:creationId xmlns:a16="http://schemas.microsoft.com/office/drawing/2014/main" id="{5EDFEF71-D92B-1648-BF68-1F8C925C7540}"/>
                  </a:ext>
                </a:extLst>
              </p:cNvPr>
              <p:cNvPicPr>
                <a:picLocks noChangeAspect="1"/>
              </p:cNvPicPr>
              <p:nvPr/>
            </p:nvPicPr>
            <p:blipFill rotWithShape="1">
              <a:blip r:embed="rId4"/>
              <a:srcRect l="1" r="-719" b="6080"/>
              <a:stretch/>
            </p:blipFill>
            <p:spPr>
              <a:xfrm>
                <a:off x="8521292" y="3811174"/>
                <a:ext cx="606838" cy="593666"/>
              </a:xfrm>
              <a:prstGeom prst="rect">
                <a:avLst/>
              </a:prstGeom>
            </p:spPr>
          </p:pic>
        </p:grpSp>
        <p:pic>
          <p:nvPicPr>
            <p:cNvPr id="138" name="Picture 137">
              <a:extLst>
                <a:ext uri="{FF2B5EF4-FFF2-40B4-BE49-F238E27FC236}">
                  <a16:creationId xmlns:a16="http://schemas.microsoft.com/office/drawing/2014/main" id="{CD11EAF3-6F05-1D49-904C-32B46BFECADB}"/>
                </a:ext>
              </a:extLst>
            </p:cNvPr>
            <p:cNvPicPr>
              <a:picLocks noChangeAspect="1"/>
            </p:cNvPicPr>
            <p:nvPr/>
          </p:nvPicPr>
          <p:blipFill>
            <a:blip r:embed="rId5"/>
            <a:stretch>
              <a:fillRect/>
            </a:stretch>
          </p:blipFill>
          <p:spPr>
            <a:xfrm>
              <a:off x="2997879" y="1995945"/>
              <a:ext cx="702360" cy="708576"/>
            </a:xfrm>
            <a:prstGeom prst="rect">
              <a:avLst/>
            </a:prstGeom>
          </p:spPr>
        </p:pic>
      </p:grpSp>
      <p:sp>
        <p:nvSpPr>
          <p:cNvPr id="84" name="任意多边形 56">
            <a:extLst>
              <a:ext uri="{FF2B5EF4-FFF2-40B4-BE49-F238E27FC236}">
                <a16:creationId xmlns:a16="http://schemas.microsoft.com/office/drawing/2014/main" id="{3576645D-5D4C-2A46-8333-A06ECDB83750}"/>
              </a:ext>
            </a:extLst>
          </p:cNvPr>
          <p:cNvSpPr>
            <a:spLocks noChangeArrowheads="1"/>
          </p:cNvSpPr>
          <p:nvPr/>
        </p:nvSpPr>
        <p:spPr bwMode="auto">
          <a:xfrm>
            <a:off x="2726785" y="4455033"/>
            <a:ext cx="393002" cy="34289"/>
          </a:xfrm>
          <a:custGeom>
            <a:avLst/>
            <a:gdLst>
              <a:gd name="T0" fmla="*/ 0 w 361950"/>
              <a:gd name="T1" fmla="*/ 0 h 635"/>
              <a:gd name="T2" fmla="*/ 361950 w 361950"/>
              <a:gd name="T3" fmla="*/ 0 h 635"/>
              <a:gd name="T4" fmla="*/ 0 60000 65536"/>
              <a:gd name="T5" fmla="*/ 0 60000 65536"/>
              <a:gd name="T6" fmla="*/ 0 w 361950"/>
              <a:gd name="T7" fmla="*/ 0 h 635"/>
              <a:gd name="T8" fmla="*/ 361950 w 361950"/>
              <a:gd name="T9" fmla="*/ 635 h 635"/>
            </a:gdLst>
            <a:ahLst/>
            <a:cxnLst>
              <a:cxn ang="T4">
                <a:pos x="T0" y="T1"/>
              </a:cxn>
              <a:cxn ang="T5">
                <a:pos x="T2" y="T3"/>
              </a:cxn>
            </a:cxnLst>
            <a:rect l="T6" t="T7" r="T8" b="T9"/>
            <a:pathLst>
              <a:path w="361950" h="635">
                <a:moveTo>
                  <a:pt x="0" y="0"/>
                </a:moveTo>
                <a:lnTo>
                  <a:pt x="361950" y="0"/>
                </a:lnTo>
              </a:path>
            </a:pathLst>
          </a:custGeom>
          <a:noFill/>
          <a:ln w="19050" cap="flat" cmpd="sng">
            <a:solidFill>
              <a:srgbClr val="E56573"/>
            </a:solidFill>
            <a:prstDash val="sysDash"/>
            <a:bevel/>
            <a:headEnd/>
            <a:tailEnd/>
          </a:ln>
          <a:extLst>
            <a:ext uri="{909E8E84-426E-40DD-AFC4-6F175D3DCCD1}">
              <a14:hiddenFill xmlns:a14="http://schemas.microsoft.com/office/drawing/2010/main">
                <a:solidFill>
                  <a:srgbClr val="FFFFFF"/>
                </a:solidFill>
              </a14:hiddenFill>
            </a:ext>
          </a:extLst>
        </p:spPr>
        <p:txBody>
          <a:bodyPr anchor="ctr"/>
          <a:lstStyle/>
          <a:p>
            <a:pPr algn="ctr"/>
            <a:endParaRPr lang="en-US" altLang="en-US" sz="1800">
              <a:solidFill>
                <a:srgbClr val="FFFFFF"/>
              </a:solidFill>
              <a:latin typeface="宋体" panose="02010600030101010101" pitchFamily="2" charset="-122"/>
              <a:sym typeface="宋体" panose="02010600030101010101" pitchFamily="2" charset="-122"/>
            </a:endParaRPr>
          </a:p>
        </p:txBody>
      </p:sp>
      <p:sp>
        <p:nvSpPr>
          <p:cNvPr id="85" name="任意多边形 56">
            <a:extLst>
              <a:ext uri="{FF2B5EF4-FFF2-40B4-BE49-F238E27FC236}">
                <a16:creationId xmlns:a16="http://schemas.microsoft.com/office/drawing/2014/main" id="{B105DD5A-F631-5942-85D0-FE85F45CC999}"/>
              </a:ext>
            </a:extLst>
          </p:cNvPr>
          <p:cNvSpPr>
            <a:spLocks noChangeArrowheads="1"/>
          </p:cNvSpPr>
          <p:nvPr/>
        </p:nvSpPr>
        <p:spPr bwMode="auto">
          <a:xfrm>
            <a:off x="3351502" y="3457383"/>
            <a:ext cx="393002" cy="34289"/>
          </a:xfrm>
          <a:custGeom>
            <a:avLst/>
            <a:gdLst>
              <a:gd name="T0" fmla="*/ 0 w 361950"/>
              <a:gd name="T1" fmla="*/ 0 h 635"/>
              <a:gd name="T2" fmla="*/ 361950 w 361950"/>
              <a:gd name="T3" fmla="*/ 0 h 635"/>
              <a:gd name="T4" fmla="*/ 0 60000 65536"/>
              <a:gd name="T5" fmla="*/ 0 60000 65536"/>
              <a:gd name="T6" fmla="*/ 0 w 361950"/>
              <a:gd name="T7" fmla="*/ 0 h 635"/>
              <a:gd name="T8" fmla="*/ 361950 w 361950"/>
              <a:gd name="T9" fmla="*/ 635 h 635"/>
            </a:gdLst>
            <a:ahLst/>
            <a:cxnLst>
              <a:cxn ang="T4">
                <a:pos x="T0" y="T1"/>
              </a:cxn>
              <a:cxn ang="T5">
                <a:pos x="T2" y="T3"/>
              </a:cxn>
            </a:cxnLst>
            <a:rect l="T6" t="T7" r="T8" b="T9"/>
            <a:pathLst>
              <a:path w="361950" h="635">
                <a:moveTo>
                  <a:pt x="0" y="0"/>
                </a:moveTo>
                <a:lnTo>
                  <a:pt x="361950" y="0"/>
                </a:lnTo>
              </a:path>
            </a:pathLst>
          </a:custGeom>
          <a:noFill/>
          <a:ln w="19050" cap="flat" cmpd="sng">
            <a:solidFill>
              <a:schemeClr val="tx2">
                <a:lumMod val="60000"/>
                <a:lumOff val="40000"/>
              </a:schemeClr>
            </a:solidFill>
            <a:prstDash val="sysDash"/>
            <a:bevel/>
            <a:headEnd/>
            <a:tailEnd/>
          </a:ln>
          <a:extLst>
            <a:ext uri="{909E8E84-426E-40DD-AFC4-6F175D3DCCD1}">
              <a14:hiddenFill xmlns:a14="http://schemas.microsoft.com/office/drawing/2010/main">
                <a:solidFill>
                  <a:srgbClr val="FFFFFF"/>
                </a:solidFill>
              </a14:hiddenFill>
            </a:ext>
          </a:extLst>
        </p:spPr>
        <p:txBody>
          <a:bodyPr anchor="ctr"/>
          <a:lstStyle/>
          <a:p>
            <a:pPr algn="ctr"/>
            <a:endParaRPr lang="en-US" altLang="en-US" sz="1800">
              <a:solidFill>
                <a:srgbClr val="FFFFFF"/>
              </a:solidFill>
              <a:latin typeface="宋体" panose="02010600030101010101" pitchFamily="2" charset="-122"/>
              <a:sym typeface="宋体" panose="02010600030101010101" pitchFamily="2" charset="-122"/>
            </a:endParaRPr>
          </a:p>
        </p:txBody>
      </p:sp>
      <p:sp>
        <p:nvSpPr>
          <p:cNvPr id="13" name="TextBox 12">
            <a:extLst>
              <a:ext uri="{FF2B5EF4-FFF2-40B4-BE49-F238E27FC236}">
                <a16:creationId xmlns:a16="http://schemas.microsoft.com/office/drawing/2014/main" id="{D2C2F948-A120-6442-A6C3-2BB1CE002F6F}"/>
              </a:ext>
            </a:extLst>
          </p:cNvPr>
          <p:cNvSpPr txBox="1"/>
          <p:nvPr/>
        </p:nvSpPr>
        <p:spPr>
          <a:xfrm>
            <a:off x="563021" y="812810"/>
            <a:ext cx="1685390" cy="507831"/>
          </a:xfrm>
          <a:prstGeom prst="rect">
            <a:avLst/>
          </a:prstGeom>
          <a:noFill/>
        </p:spPr>
        <p:txBody>
          <a:bodyPr wrap="square" rtlCol="0">
            <a:spAutoFit/>
          </a:bodyPr>
          <a:lstStyle/>
          <a:p>
            <a:r>
              <a:rPr lang="en-US" altLang="zh-CN" sz="2700" dirty="0">
                <a:latin typeface="Cambria" panose="02040503050406030204" pitchFamily="18" charset="0"/>
              </a:rPr>
              <a:t>Data</a:t>
            </a:r>
            <a:r>
              <a:rPr lang="zh-CN" altLang="en-US" sz="2700" dirty="0">
                <a:latin typeface="Cambria" panose="02040503050406030204" pitchFamily="18" charset="0"/>
              </a:rPr>
              <a:t> </a:t>
            </a:r>
            <a:r>
              <a:rPr lang="en-US" altLang="zh-CN" sz="2700" dirty="0">
                <a:latin typeface="Cambria" panose="02040503050406030204" pitchFamily="18" charset="0"/>
              </a:rPr>
              <a:t>Tree</a:t>
            </a:r>
            <a:endParaRPr lang="en-US" sz="2700" dirty="0">
              <a:latin typeface="Cambria" panose="02040503050406030204" pitchFamily="18" charset="0"/>
            </a:endParaRPr>
          </a:p>
        </p:txBody>
      </p:sp>
    </p:spTree>
    <p:extLst>
      <p:ext uri="{BB962C8B-B14F-4D97-AF65-F5344CB8AC3E}">
        <p14:creationId xmlns:p14="http://schemas.microsoft.com/office/powerpoint/2010/main" val="12756662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1762A12A-6B11-4FBB-A0AC-593589A0974D}" type="slidenum">
              <a:rPr lang="zh-TW" altLang="en-US" smtClean="0"/>
              <a:pPr/>
              <a:t>4</a:t>
            </a:fld>
            <a:endParaRPr lang="en-US" altLang="zh-TW"/>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340929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TextBox 108">
            <a:extLst>
              <a:ext uri="{FF2B5EF4-FFF2-40B4-BE49-F238E27FC236}">
                <a16:creationId xmlns:a16="http://schemas.microsoft.com/office/drawing/2014/main" id="{39C6309C-A4F0-274F-84E1-D0B5C5268530}"/>
              </a:ext>
            </a:extLst>
          </p:cNvPr>
          <p:cNvSpPr txBox="1"/>
          <p:nvPr/>
        </p:nvSpPr>
        <p:spPr>
          <a:xfrm>
            <a:off x="409677" y="843540"/>
            <a:ext cx="4723067" cy="507831"/>
          </a:xfrm>
          <a:prstGeom prst="rect">
            <a:avLst/>
          </a:prstGeom>
          <a:noFill/>
        </p:spPr>
        <p:txBody>
          <a:bodyPr wrap="square" rtlCol="0">
            <a:spAutoFit/>
          </a:bodyPr>
          <a:lstStyle/>
          <a:p>
            <a:r>
              <a:rPr lang="en-US" altLang="zh-CN" sz="2700" dirty="0">
                <a:latin typeface="Cambria" panose="02040503050406030204" pitchFamily="18" charset="0"/>
              </a:rPr>
              <a:t>Pattern</a:t>
            </a:r>
            <a:r>
              <a:rPr lang="zh-CN" altLang="en-US" sz="2700" dirty="0">
                <a:latin typeface="Cambria" panose="02040503050406030204" pitchFamily="18" charset="0"/>
              </a:rPr>
              <a:t> </a:t>
            </a:r>
            <a:r>
              <a:rPr lang="en-US" altLang="zh-CN" sz="2700" dirty="0">
                <a:latin typeface="Cambria" panose="02040503050406030204" pitchFamily="18" charset="0"/>
              </a:rPr>
              <a:t>Identification</a:t>
            </a:r>
            <a:endParaRPr lang="en-US" sz="2700" dirty="0">
              <a:latin typeface="Cambria" panose="02040503050406030204" pitchFamily="18" charset="0"/>
            </a:endParaRPr>
          </a:p>
        </p:txBody>
      </p:sp>
      <p:grpSp>
        <p:nvGrpSpPr>
          <p:cNvPr id="152" name="Group 151">
            <a:extLst>
              <a:ext uri="{FF2B5EF4-FFF2-40B4-BE49-F238E27FC236}">
                <a16:creationId xmlns:a16="http://schemas.microsoft.com/office/drawing/2014/main" id="{848DFE11-644C-A24E-A8B4-1656B377B320}"/>
              </a:ext>
            </a:extLst>
          </p:cNvPr>
          <p:cNvGrpSpPr/>
          <p:nvPr/>
        </p:nvGrpSpPr>
        <p:grpSpPr>
          <a:xfrm>
            <a:off x="3148352" y="1573307"/>
            <a:ext cx="6096000" cy="4163955"/>
            <a:chOff x="4197803" y="954742"/>
            <a:chExt cx="8128000" cy="5551940"/>
          </a:xfrm>
        </p:grpSpPr>
        <p:grpSp>
          <p:nvGrpSpPr>
            <p:cNvPr id="112" name="Group 111">
              <a:extLst>
                <a:ext uri="{FF2B5EF4-FFF2-40B4-BE49-F238E27FC236}">
                  <a16:creationId xmlns:a16="http://schemas.microsoft.com/office/drawing/2014/main" id="{53E5ADF3-EA70-0F42-AE21-874FF9038C75}"/>
                </a:ext>
              </a:extLst>
            </p:cNvPr>
            <p:cNvGrpSpPr/>
            <p:nvPr/>
          </p:nvGrpSpPr>
          <p:grpSpPr>
            <a:xfrm>
              <a:off x="5546931" y="954742"/>
              <a:ext cx="2381741" cy="1581240"/>
              <a:chOff x="3523081" y="3690687"/>
              <a:chExt cx="2973387" cy="2290763"/>
            </a:xfrm>
          </p:grpSpPr>
          <p:sp>
            <p:nvSpPr>
              <p:cNvPr id="2" name="Freeform 112">
                <a:extLst>
                  <a:ext uri="{FF2B5EF4-FFF2-40B4-BE49-F238E27FC236}">
                    <a16:creationId xmlns:a16="http://schemas.microsoft.com/office/drawing/2014/main" id="{6F6DAF1F-08C0-9542-859E-D8E48DFA7CFE}"/>
                  </a:ext>
                </a:extLst>
              </p:cNvPr>
              <p:cNvSpPr>
                <a:spLocks noChangeArrowheads="1"/>
              </p:cNvSpPr>
              <p:nvPr/>
            </p:nvSpPr>
            <p:spPr bwMode="auto">
              <a:xfrm>
                <a:off x="4207294" y="3808162"/>
                <a:ext cx="282575" cy="600075"/>
              </a:xfrm>
              <a:custGeom>
                <a:avLst/>
                <a:gdLst>
                  <a:gd name="T0" fmla="*/ 31 w 41"/>
                  <a:gd name="T1" fmla="*/ 1 h 87"/>
                  <a:gd name="T2" fmla="*/ 10 w 41"/>
                  <a:gd name="T3" fmla="*/ 0 h 87"/>
                  <a:gd name="T4" fmla="*/ 0 w 41"/>
                  <a:gd name="T5" fmla="*/ 9 h 87"/>
                  <a:gd name="T6" fmla="*/ 0 w 41"/>
                  <a:gd name="T7" fmla="*/ 9 h 87"/>
                  <a:gd name="T8" fmla="*/ 0 w 41"/>
                  <a:gd name="T9" fmla="*/ 11 h 87"/>
                  <a:gd name="T10" fmla="*/ 0 w 41"/>
                  <a:gd name="T11" fmla="*/ 39 h 87"/>
                  <a:gd name="T12" fmla="*/ 3 w 41"/>
                  <a:gd name="T13" fmla="*/ 43 h 87"/>
                  <a:gd name="T14" fmla="*/ 6 w 41"/>
                  <a:gd name="T15" fmla="*/ 39 h 87"/>
                  <a:gd name="T16" fmla="*/ 6 w 41"/>
                  <a:gd name="T17" fmla="*/ 14 h 87"/>
                  <a:gd name="T18" fmla="*/ 9 w 41"/>
                  <a:gd name="T19" fmla="*/ 14 h 87"/>
                  <a:gd name="T20" fmla="*/ 9 w 41"/>
                  <a:gd name="T21" fmla="*/ 38 h 87"/>
                  <a:gd name="T22" fmla="*/ 9 w 41"/>
                  <a:gd name="T23" fmla="*/ 39 h 87"/>
                  <a:gd name="T24" fmla="*/ 9 w 41"/>
                  <a:gd name="T25" fmla="*/ 82 h 87"/>
                  <a:gd name="T26" fmla="*/ 14 w 41"/>
                  <a:gd name="T27" fmla="*/ 87 h 87"/>
                  <a:gd name="T28" fmla="*/ 19 w 41"/>
                  <a:gd name="T29" fmla="*/ 82 h 87"/>
                  <a:gd name="T30" fmla="*/ 19 w 41"/>
                  <a:gd name="T31" fmla="*/ 44 h 87"/>
                  <a:gd name="T32" fmla="*/ 21 w 41"/>
                  <a:gd name="T33" fmla="*/ 44 h 87"/>
                  <a:gd name="T34" fmla="*/ 21 w 41"/>
                  <a:gd name="T35" fmla="*/ 82 h 87"/>
                  <a:gd name="T36" fmla="*/ 26 w 41"/>
                  <a:gd name="T37" fmla="*/ 87 h 87"/>
                  <a:gd name="T38" fmla="*/ 31 w 41"/>
                  <a:gd name="T39" fmla="*/ 82 h 87"/>
                  <a:gd name="T40" fmla="*/ 31 w 41"/>
                  <a:gd name="T41" fmla="*/ 38 h 87"/>
                  <a:gd name="T42" fmla="*/ 31 w 41"/>
                  <a:gd name="T43" fmla="*/ 38 h 87"/>
                  <a:gd name="T44" fmla="*/ 31 w 41"/>
                  <a:gd name="T45" fmla="*/ 14 h 87"/>
                  <a:gd name="T46" fmla="*/ 33 w 41"/>
                  <a:gd name="T47" fmla="*/ 14 h 87"/>
                  <a:gd name="T48" fmla="*/ 33 w 41"/>
                  <a:gd name="T49" fmla="*/ 39 h 87"/>
                  <a:gd name="T50" fmla="*/ 37 w 41"/>
                  <a:gd name="T51" fmla="*/ 43 h 87"/>
                  <a:gd name="T52" fmla="*/ 41 w 41"/>
                  <a:gd name="T53" fmla="*/ 39 h 87"/>
                  <a:gd name="T54" fmla="*/ 41 w 41"/>
                  <a:gd name="T55" fmla="*/ 11 h 87"/>
                  <a:gd name="T56" fmla="*/ 41 w 41"/>
                  <a:gd name="T57" fmla="*/ 9 h 87"/>
                  <a:gd name="T58" fmla="*/ 41 w 41"/>
                  <a:gd name="T59" fmla="*/ 9 h 87"/>
                  <a:gd name="T60" fmla="*/ 31 w 41"/>
                  <a:gd name="T61" fmla="*/ 1 h 8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1"/>
                  <a:gd name="T94" fmla="*/ 0 h 87"/>
                  <a:gd name="T95" fmla="*/ 41 w 41"/>
                  <a:gd name="T96" fmla="*/ 87 h 8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1" h="87">
                    <a:moveTo>
                      <a:pt x="31" y="1"/>
                    </a:moveTo>
                    <a:cubicBezTo>
                      <a:pt x="10" y="0"/>
                      <a:pt x="10" y="0"/>
                      <a:pt x="10" y="0"/>
                    </a:cubicBezTo>
                    <a:cubicBezTo>
                      <a:pt x="2" y="1"/>
                      <a:pt x="0" y="7"/>
                      <a:pt x="0" y="9"/>
                    </a:cubicBezTo>
                    <a:cubicBezTo>
                      <a:pt x="0" y="9"/>
                      <a:pt x="0" y="9"/>
                      <a:pt x="0" y="9"/>
                    </a:cubicBezTo>
                    <a:cubicBezTo>
                      <a:pt x="0" y="11"/>
                      <a:pt x="0" y="11"/>
                      <a:pt x="0" y="11"/>
                    </a:cubicBezTo>
                    <a:cubicBezTo>
                      <a:pt x="0" y="39"/>
                      <a:pt x="0" y="39"/>
                      <a:pt x="0" y="39"/>
                    </a:cubicBezTo>
                    <a:cubicBezTo>
                      <a:pt x="0" y="41"/>
                      <a:pt x="1" y="43"/>
                      <a:pt x="3" y="43"/>
                    </a:cubicBezTo>
                    <a:cubicBezTo>
                      <a:pt x="5" y="43"/>
                      <a:pt x="6" y="41"/>
                      <a:pt x="6" y="39"/>
                    </a:cubicBezTo>
                    <a:cubicBezTo>
                      <a:pt x="6" y="14"/>
                      <a:pt x="6" y="14"/>
                      <a:pt x="6" y="14"/>
                    </a:cubicBezTo>
                    <a:cubicBezTo>
                      <a:pt x="9" y="14"/>
                      <a:pt x="9" y="14"/>
                      <a:pt x="9" y="14"/>
                    </a:cubicBezTo>
                    <a:cubicBezTo>
                      <a:pt x="9" y="38"/>
                      <a:pt x="9" y="38"/>
                      <a:pt x="9" y="38"/>
                    </a:cubicBezTo>
                    <a:cubicBezTo>
                      <a:pt x="9" y="39"/>
                      <a:pt x="9" y="39"/>
                      <a:pt x="9" y="39"/>
                    </a:cubicBezTo>
                    <a:cubicBezTo>
                      <a:pt x="9" y="82"/>
                      <a:pt x="9" y="82"/>
                      <a:pt x="9" y="82"/>
                    </a:cubicBezTo>
                    <a:cubicBezTo>
                      <a:pt x="9" y="85"/>
                      <a:pt x="12" y="87"/>
                      <a:pt x="14" y="87"/>
                    </a:cubicBezTo>
                    <a:cubicBezTo>
                      <a:pt x="17" y="87"/>
                      <a:pt x="19" y="85"/>
                      <a:pt x="19" y="82"/>
                    </a:cubicBezTo>
                    <a:cubicBezTo>
                      <a:pt x="19" y="44"/>
                      <a:pt x="19" y="44"/>
                      <a:pt x="19" y="44"/>
                    </a:cubicBezTo>
                    <a:cubicBezTo>
                      <a:pt x="21" y="44"/>
                      <a:pt x="21" y="44"/>
                      <a:pt x="21" y="44"/>
                    </a:cubicBezTo>
                    <a:cubicBezTo>
                      <a:pt x="21" y="82"/>
                      <a:pt x="21" y="82"/>
                      <a:pt x="21" y="82"/>
                    </a:cubicBezTo>
                    <a:cubicBezTo>
                      <a:pt x="21" y="85"/>
                      <a:pt x="23" y="87"/>
                      <a:pt x="26" y="87"/>
                    </a:cubicBezTo>
                    <a:cubicBezTo>
                      <a:pt x="29" y="87"/>
                      <a:pt x="31" y="85"/>
                      <a:pt x="31" y="82"/>
                    </a:cubicBezTo>
                    <a:cubicBezTo>
                      <a:pt x="31" y="38"/>
                      <a:pt x="31" y="38"/>
                      <a:pt x="31" y="38"/>
                    </a:cubicBezTo>
                    <a:cubicBezTo>
                      <a:pt x="31" y="38"/>
                      <a:pt x="31" y="38"/>
                      <a:pt x="31" y="38"/>
                    </a:cubicBezTo>
                    <a:cubicBezTo>
                      <a:pt x="31" y="14"/>
                      <a:pt x="31" y="14"/>
                      <a:pt x="31" y="14"/>
                    </a:cubicBezTo>
                    <a:cubicBezTo>
                      <a:pt x="33" y="14"/>
                      <a:pt x="33" y="14"/>
                      <a:pt x="33" y="14"/>
                    </a:cubicBezTo>
                    <a:cubicBezTo>
                      <a:pt x="33" y="39"/>
                      <a:pt x="33" y="39"/>
                      <a:pt x="33" y="39"/>
                    </a:cubicBezTo>
                    <a:cubicBezTo>
                      <a:pt x="33" y="41"/>
                      <a:pt x="35" y="43"/>
                      <a:pt x="37" y="43"/>
                    </a:cubicBezTo>
                    <a:cubicBezTo>
                      <a:pt x="39" y="43"/>
                      <a:pt x="41" y="41"/>
                      <a:pt x="41" y="39"/>
                    </a:cubicBezTo>
                    <a:cubicBezTo>
                      <a:pt x="41" y="11"/>
                      <a:pt x="41" y="11"/>
                      <a:pt x="41" y="11"/>
                    </a:cubicBezTo>
                    <a:cubicBezTo>
                      <a:pt x="41" y="9"/>
                      <a:pt x="41" y="9"/>
                      <a:pt x="41" y="9"/>
                    </a:cubicBezTo>
                    <a:cubicBezTo>
                      <a:pt x="41" y="9"/>
                      <a:pt x="41" y="9"/>
                      <a:pt x="41" y="9"/>
                    </a:cubicBezTo>
                    <a:cubicBezTo>
                      <a:pt x="41" y="6"/>
                      <a:pt x="37" y="1"/>
                      <a:pt x="31" y="1"/>
                    </a:cubicBezTo>
                    <a:close/>
                  </a:path>
                </a:pathLst>
              </a:custGeom>
              <a:solidFill>
                <a:srgbClr val="4CAB27"/>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3" name="Oval 113">
                <a:extLst>
                  <a:ext uri="{FF2B5EF4-FFF2-40B4-BE49-F238E27FC236}">
                    <a16:creationId xmlns:a16="http://schemas.microsoft.com/office/drawing/2014/main" id="{A57EF175-F998-6B41-B8CA-A07C1AFE0AB4}"/>
                  </a:ext>
                </a:extLst>
              </p:cNvPr>
              <p:cNvSpPr>
                <a:spLocks noChangeArrowheads="1"/>
              </p:cNvSpPr>
              <p:nvPr/>
            </p:nvSpPr>
            <p:spPr bwMode="auto">
              <a:xfrm>
                <a:off x="4289844" y="3690687"/>
                <a:ext cx="109537" cy="111125"/>
              </a:xfrm>
              <a:prstGeom prst="ellipse">
                <a:avLst/>
              </a:prstGeom>
              <a:solidFill>
                <a:srgbClr val="4CAB27"/>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4" name="Freeform 114">
                <a:extLst>
                  <a:ext uri="{FF2B5EF4-FFF2-40B4-BE49-F238E27FC236}">
                    <a16:creationId xmlns:a16="http://schemas.microsoft.com/office/drawing/2014/main" id="{577E9FEC-D34D-5D42-8079-91F9EDD3EDFB}"/>
                  </a:ext>
                </a:extLst>
              </p:cNvPr>
              <p:cNvSpPr>
                <a:spLocks noChangeArrowheads="1"/>
              </p:cNvSpPr>
              <p:nvPr/>
            </p:nvSpPr>
            <p:spPr bwMode="auto">
              <a:xfrm>
                <a:off x="4537494" y="3808162"/>
                <a:ext cx="282575" cy="600075"/>
              </a:xfrm>
              <a:custGeom>
                <a:avLst/>
                <a:gdLst>
                  <a:gd name="T0" fmla="*/ 32 w 41"/>
                  <a:gd name="T1" fmla="*/ 1 h 87"/>
                  <a:gd name="T2" fmla="*/ 11 w 41"/>
                  <a:gd name="T3" fmla="*/ 0 h 87"/>
                  <a:gd name="T4" fmla="*/ 0 w 41"/>
                  <a:gd name="T5" fmla="*/ 9 h 87"/>
                  <a:gd name="T6" fmla="*/ 0 w 41"/>
                  <a:gd name="T7" fmla="*/ 9 h 87"/>
                  <a:gd name="T8" fmla="*/ 0 w 41"/>
                  <a:gd name="T9" fmla="*/ 11 h 87"/>
                  <a:gd name="T10" fmla="*/ 0 w 41"/>
                  <a:gd name="T11" fmla="*/ 39 h 87"/>
                  <a:gd name="T12" fmla="*/ 4 w 41"/>
                  <a:gd name="T13" fmla="*/ 43 h 87"/>
                  <a:gd name="T14" fmla="*/ 7 w 41"/>
                  <a:gd name="T15" fmla="*/ 39 h 87"/>
                  <a:gd name="T16" fmla="*/ 7 w 41"/>
                  <a:gd name="T17" fmla="*/ 14 h 87"/>
                  <a:gd name="T18" fmla="*/ 10 w 41"/>
                  <a:gd name="T19" fmla="*/ 14 h 87"/>
                  <a:gd name="T20" fmla="*/ 10 w 41"/>
                  <a:gd name="T21" fmla="*/ 38 h 87"/>
                  <a:gd name="T22" fmla="*/ 10 w 41"/>
                  <a:gd name="T23" fmla="*/ 39 h 87"/>
                  <a:gd name="T24" fmla="*/ 10 w 41"/>
                  <a:gd name="T25" fmla="*/ 82 h 87"/>
                  <a:gd name="T26" fmla="*/ 15 w 41"/>
                  <a:gd name="T27" fmla="*/ 87 h 87"/>
                  <a:gd name="T28" fmla="*/ 20 w 41"/>
                  <a:gd name="T29" fmla="*/ 82 h 87"/>
                  <a:gd name="T30" fmla="*/ 20 w 41"/>
                  <a:gd name="T31" fmla="*/ 44 h 87"/>
                  <a:gd name="T32" fmla="*/ 22 w 41"/>
                  <a:gd name="T33" fmla="*/ 44 h 87"/>
                  <a:gd name="T34" fmla="*/ 22 w 41"/>
                  <a:gd name="T35" fmla="*/ 82 h 87"/>
                  <a:gd name="T36" fmla="*/ 27 w 41"/>
                  <a:gd name="T37" fmla="*/ 87 h 87"/>
                  <a:gd name="T38" fmla="*/ 32 w 41"/>
                  <a:gd name="T39" fmla="*/ 82 h 87"/>
                  <a:gd name="T40" fmla="*/ 32 w 41"/>
                  <a:gd name="T41" fmla="*/ 38 h 87"/>
                  <a:gd name="T42" fmla="*/ 32 w 41"/>
                  <a:gd name="T43" fmla="*/ 38 h 87"/>
                  <a:gd name="T44" fmla="*/ 32 w 41"/>
                  <a:gd name="T45" fmla="*/ 14 h 87"/>
                  <a:gd name="T46" fmla="*/ 34 w 41"/>
                  <a:gd name="T47" fmla="*/ 14 h 87"/>
                  <a:gd name="T48" fmla="*/ 34 w 41"/>
                  <a:gd name="T49" fmla="*/ 39 h 87"/>
                  <a:gd name="T50" fmla="*/ 38 w 41"/>
                  <a:gd name="T51" fmla="*/ 43 h 87"/>
                  <a:gd name="T52" fmla="*/ 41 w 41"/>
                  <a:gd name="T53" fmla="*/ 39 h 87"/>
                  <a:gd name="T54" fmla="*/ 41 w 41"/>
                  <a:gd name="T55" fmla="*/ 11 h 87"/>
                  <a:gd name="T56" fmla="*/ 41 w 41"/>
                  <a:gd name="T57" fmla="*/ 9 h 87"/>
                  <a:gd name="T58" fmla="*/ 41 w 41"/>
                  <a:gd name="T59" fmla="*/ 9 h 87"/>
                  <a:gd name="T60" fmla="*/ 32 w 41"/>
                  <a:gd name="T61" fmla="*/ 1 h 8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1"/>
                  <a:gd name="T94" fmla="*/ 0 h 87"/>
                  <a:gd name="T95" fmla="*/ 41 w 41"/>
                  <a:gd name="T96" fmla="*/ 87 h 8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1" h="87">
                    <a:moveTo>
                      <a:pt x="32" y="1"/>
                    </a:moveTo>
                    <a:cubicBezTo>
                      <a:pt x="11" y="0"/>
                      <a:pt x="11" y="0"/>
                      <a:pt x="11" y="0"/>
                    </a:cubicBezTo>
                    <a:cubicBezTo>
                      <a:pt x="3" y="1"/>
                      <a:pt x="0" y="7"/>
                      <a:pt x="0" y="9"/>
                    </a:cubicBezTo>
                    <a:cubicBezTo>
                      <a:pt x="0" y="9"/>
                      <a:pt x="0" y="9"/>
                      <a:pt x="0" y="9"/>
                    </a:cubicBezTo>
                    <a:cubicBezTo>
                      <a:pt x="0" y="11"/>
                      <a:pt x="0" y="11"/>
                      <a:pt x="0" y="11"/>
                    </a:cubicBezTo>
                    <a:cubicBezTo>
                      <a:pt x="0" y="39"/>
                      <a:pt x="0" y="39"/>
                      <a:pt x="0" y="39"/>
                    </a:cubicBezTo>
                    <a:cubicBezTo>
                      <a:pt x="0" y="41"/>
                      <a:pt x="2" y="43"/>
                      <a:pt x="4" y="43"/>
                    </a:cubicBezTo>
                    <a:cubicBezTo>
                      <a:pt x="6" y="43"/>
                      <a:pt x="7" y="41"/>
                      <a:pt x="7" y="39"/>
                    </a:cubicBezTo>
                    <a:cubicBezTo>
                      <a:pt x="7" y="14"/>
                      <a:pt x="7" y="14"/>
                      <a:pt x="7" y="14"/>
                    </a:cubicBezTo>
                    <a:cubicBezTo>
                      <a:pt x="10" y="14"/>
                      <a:pt x="10" y="14"/>
                      <a:pt x="10" y="14"/>
                    </a:cubicBezTo>
                    <a:cubicBezTo>
                      <a:pt x="10" y="38"/>
                      <a:pt x="10" y="38"/>
                      <a:pt x="10" y="38"/>
                    </a:cubicBezTo>
                    <a:cubicBezTo>
                      <a:pt x="10" y="39"/>
                      <a:pt x="10" y="39"/>
                      <a:pt x="10" y="39"/>
                    </a:cubicBezTo>
                    <a:cubicBezTo>
                      <a:pt x="10" y="82"/>
                      <a:pt x="10" y="82"/>
                      <a:pt x="10" y="82"/>
                    </a:cubicBezTo>
                    <a:cubicBezTo>
                      <a:pt x="10" y="85"/>
                      <a:pt x="12" y="87"/>
                      <a:pt x="15" y="87"/>
                    </a:cubicBezTo>
                    <a:cubicBezTo>
                      <a:pt x="18" y="87"/>
                      <a:pt x="20" y="85"/>
                      <a:pt x="20" y="82"/>
                    </a:cubicBezTo>
                    <a:cubicBezTo>
                      <a:pt x="20" y="44"/>
                      <a:pt x="20" y="44"/>
                      <a:pt x="20" y="44"/>
                    </a:cubicBezTo>
                    <a:cubicBezTo>
                      <a:pt x="22" y="44"/>
                      <a:pt x="22" y="44"/>
                      <a:pt x="22" y="44"/>
                    </a:cubicBezTo>
                    <a:cubicBezTo>
                      <a:pt x="22" y="82"/>
                      <a:pt x="22" y="82"/>
                      <a:pt x="22" y="82"/>
                    </a:cubicBezTo>
                    <a:cubicBezTo>
                      <a:pt x="22" y="85"/>
                      <a:pt x="24" y="87"/>
                      <a:pt x="27" y="87"/>
                    </a:cubicBezTo>
                    <a:cubicBezTo>
                      <a:pt x="29" y="87"/>
                      <a:pt x="32" y="85"/>
                      <a:pt x="32" y="82"/>
                    </a:cubicBezTo>
                    <a:cubicBezTo>
                      <a:pt x="32" y="38"/>
                      <a:pt x="32" y="38"/>
                      <a:pt x="32" y="38"/>
                    </a:cubicBezTo>
                    <a:cubicBezTo>
                      <a:pt x="32" y="38"/>
                      <a:pt x="32" y="38"/>
                      <a:pt x="32" y="38"/>
                    </a:cubicBezTo>
                    <a:cubicBezTo>
                      <a:pt x="32" y="14"/>
                      <a:pt x="32" y="14"/>
                      <a:pt x="32" y="14"/>
                    </a:cubicBezTo>
                    <a:cubicBezTo>
                      <a:pt x="34" y="14"/>
                      <a:pt x="34" y="14"/>
                      <a:pt x="34" y="14"/>
                    </a:cubicBezTo>
                    <a:cubicBezTo>
                      <a:pt x="34" y="39"/>
                      <a:pt x="34" y="39"/>
                      <a:pt x="34" y="39"/>
                    </a:cubicBezTo>
                    <a:cubicBezTo>
                      <a:pt x="34" y="41"/>
                      <a:pt x="36" y="43"/>
                      <a:pt x="38" y="43"/>
                    </a:cubicBezTo>
                    <a:cubicBezTo>
                      <a:pt x="40" y="43"/>
                      <a:pt x="41" y="41"/>
                      <a:pt x="41" y="39"/>
                    </a:cubicBezTo>
                    <a:cubicBezTo>
                      <a:pt x="41" y="11"/>
                      <a:pt x="41" y="11"/>
                      <a:pt x="41" y="11"/>
                    </a:cubicBezTo>
                    <a:cubicBezTo>
                      <a:pt x="41" y="9"/>
                      <a:pt x="41" y="9"/>
                      <a:pt x="41" y="9"/>
                    </a:cubicBezTo>
                    <a:cubicBezTo>
                      <a:pt x="41" y="9"/>
                      <a:pt x="41" y="9"/>
                      <a:pt x="41" y="9"/>
                    </a:cubicBezTo>
                    <a:cubicBezTo>
                      <a:pt x="41" y="6"/>
                      <a:pt x="38" y="1"/>
                      <a:pt x="32" y="1"/>
                    </a:cubicBezTo>
                    <a:close/>
                  </a:path>
                </a:pathLst>
              </a:custGeom>
              <a:solidFill>
                <a:srgbClr val="4CAB27"/>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5" name="Oval 115">
                <a:extLst>
                  <a:ext uri="{FF2B5EF4-FFF2-40B4-BE49-F238E27FC236}">
                    <a16:creationId xmlns:a16="http://schemas.microsoft.com/office/drawing/2014/main" id="{24A01974-1D72-6F44-85CA-43FD2714B675}"/>
                  </a:ext>
                </a:extLst>
              </p:cNvPr>
              <p:cNvSpPr>
                <a:spLocks noChangeArrowheads="1"/>
              </p:cNvSpPr>
              <p:nvPr/>
            </p:nvSpPr>
            <p:spPr bwMode="auto">
              <a:xfrm>
                <a:off x="4627981" y="3690687"/>
                <a:ext cx="109538" cy="111125"/>
              </a:xfrm>
              <a:prstGeom prst="ellipse">
                <a:avLst/>
              </a:prstGeom>
              <a:solidFill>
                <a:srgbClr val="4CAB27"/>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6" name="Freeform 116">
                <a:extLst>
                  <a:ext uri="{FF2B5EF4-FFF2-40B4-BE49-F238E27FC236}">
                    <a16:creationId xmlns:a16="http://schemas.microsoft.com/office/drawing/2014/main" id="{FF31CE89-B283-5C47-A3DD-821C886904E9}"/>
                  </a:ext>
                </a:extLst>
              </p:cNvPr>
              <p:cNvSpPr>
                <a:spLocks noChangeArrowheads="1"/>
              </p:cNvSpPr>
              <p:nvPr/>
            </p:nvSpPr>
            <p:spPr bwMode="auto">
              <a:xfrm>
                <a:off x="4875631" y="3808162"/>
                <a:ext cx="282575" cy="600075"/>
              </a:xfrm>
              <a:custGeom>
                <a:avLst/>
                <a:gdLst>
                  <a:gd name="T0" fmla="*/ 31 w 41"/>
                  <a:gd name="T1" fmla="*/ 1 h 87"/>
                  <a:gd name="T2" fmla="*/ 11 w 41"/>
                  <a:gd name="T3" fmla="*/ 0 h 87"/>
                  <a:gd name="T4" fmla="*/ 0 w 41"/>
                  <a:gd name="T5" fmla="*/ 9 h 87"/>
                  <a:gd name="T6" fmla="*/ 0 w 41"/>
                  <a:gd name="T7" fmla="*/ 9 h 87"/>
                  <a:gd name="T8" fmla="*/ 0 w 41"/>
                  <a:gd name="T9" fmla="*/ 11 h 87"/>
                  <a:gd name="T10" fmla="*/ 0 w 41"/>
                  <a:gd name="T11" fmla="*/ 39 h 87"/>
                  <a:gd name="T12" fmla="*/ 4 w 41"/>
                  <a:gd name="T13" fmla="*/ 43 h 87"/>
                  <a:gd name="T14" fmla="*/ 7 w 41"/>
                  <a:gd name="T15" fmla="*/ 39 h 87"/>
                  <a:gd name="T16" fmla="*/ 7 w 41"/>
                  <a:gd name="T17" fmla="*/ 14 h 87"/>
                  <a:gd name="T18" fmla="*/ 10 w 41"/>
                  <a:gd name="T19" fmla="*/ 14 h 87"/>
                  <a:gd name="T20" fmla="*/ 10 w 41"/>
                  <a:gd name="T21" fmla="*/ 38 h 87"/>
                  <a:gd name="T22" fmla="*/ 10 w 41"/>
                  <a:gd name="T23" fmla="*/ 39 h 87"/>
                  <a:gd name="T24" fmla="*/ 10 w 41"/>
                  <a:gd name="T25" fmla="*/ 82 h 87"/>
                  <a:gd name="T26" fmla="*/ 15 w 41"/>
                  <a:gd name="T27" fmla="*/ 87 h 87"/>
                  <a:gd name="T28" fmla="*/ 20 w 41"/>
                  <a:gd name="T29" fmla="*/ 82 h 87"/>
                  <a:gd name="T30" fmla="*/ 20 w 41"/>
                  <a:gd name="T31" fmla="*/ 44 h 87"/>
                  <a:gd name="T32" fmla="*/ 22 w 41"/>
                  <a:gd name="T33" fmla="*/ 44 h 87"/>
                  <a:gd name="T34" fmla="*/ 22 w 41"/>
                  <a:gd name="T35" fmla="*/ 82 h 87"/>
                  <a:gd name="T36" fmla="*/ 27 w 41"/>
                  <a:gd name="T37" fmla="*/ 87 h 87"/>
                  <a:gd name="T38" fmla="*/ 31 w 41"/>
                  <a:gd name="T39" fmla="*/ 82 h 87"/>
                  <a:gd name="T40" fmla="*/ 31 w 41"/>
                  <a:gd name="T41" fmla="*/ 38 h 87"/>
                  <a:gd name="T42" fmla="*/ 31 w 41"/>
                  <a:gd name="T43" fmla="*/ 38 h 87"/>
                  <a:gd name="T44" fmla="*/ 31 w 41"/>
                  <a:gd name="T45" fmla="*/ 14 h 87"/>
                  <a:gd name="T46" fmla="*/ 34 w 41"/>
                  <a:gd name="T47" fmla="*/ 14 h 87"/>
                  <a:gd name="T48" fmla="*/ 34 w 41"/>
                  <a:gd name="T49" fmla="*/ 39 h 87"/>
                  <a:gd name="T50" fmla="*/ 38 w 41"/>
                  <a:gd name="T51" fmla="*/ 43 h 87"/>
                  <a:gd name="T52" fmla="*/ 41 w 41"/>
                  <a:gd name="T53" fmla="*/ 39 h 87"/>
                  <a:gd name="T54" fmla="*/ 41 w 41"/>
                  <a:gd name="T55" fmla="*/ 11 h 87"/>
                  <a:gd name="T56" fmla="*/ 41 w 41"/>
                  <a:gd name="T57" fmla="*/ 9 h 87"/>
                  <a:gd name="T58" fmla="*/ 41 w 41"/>
                  <a:gd name="T59" fmla="*/ 9 h 87"/>
                  <a:gd name="T60" fmla="*/ 31 w 41"/>
                  <a:gd name="T61" fmla="*/ 1 h 8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1"/>
                  <a:gd name="T94" fmla="*/ 0 h 87"/>
                  <a:gd name="T95" fmla="*/ 41 w 41"/>
                  <a:gd name="T96" fmla="*/ 87 h 8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1" h="87">
                    <a:moveTo>
                      <a:pt x="31" y="1"/>
                    </a:moveTo>
                    <a:cubicBezTo>
                      <a:pt x="11" y="0"/>
                      <a:pt x="11" y="0"/>
                      <a:pt x="11" y="0"/>
                    </a:cubicBezTo>
                    <a:cubicBezTo>
                      <a:pt x="3" y="1"/>
                      <a:pt x="0" y="7"/>
                      <a:pt x="0" y="9"/>
                    </a:cubicBezTo>
                    <a:cubicBezTo>
                      <a:pt x="0" y="9"/>
                      <a:pt x="0" y="9"/>
                      <a:pt x="0" y="9"/>
                    </a:cubicBezTo>
                    <a:cubicBezTo>
                      <a:pt x="0" y="11"/>
                      <a:pt x="0" y="11"/>
                      <a:pt x="0" y="11"/>
                    </a:cubicBezTo>
                    <a:cubicBezTo>
                      <a:pt x="0" y="39"/>
                      <a:pt x="0" y="39"/>
                      <a:pt x="0" y="39"/>
                    </a:cubicBezTo>
                    <a:cubicBezTo>
                      <a:pt x="0" y="41"/>
                      <a:pt x="2" y="43"/>
                      <a:pt x="4" y="43"/>
                    </a:cubicBezTo>
                    <a:cubicBezTo>
                      <a:pt x="6" y="43"/>
                      <a:pt x="7" y="41"/>
                      <a:pt x="7" y="39"/>
                    </a:cubicBezTo>
                    <a:cubicBezTo>
                      <a:pt x="7" y="14"/>
                      <a:pt x="7" y="14"/>
                      <a:pt x="7" y="14"/>
                    </a:cubicBezTo>
                    <a:cubicBezTo>
                      <a:pt x="10" y="14"/>
                      <a:pt x="10" y="14"/>
                      <a:pt x="10" y="14"/>
                    </a:cubicBezTo>
                    <a:cubicBezTo>
                      <a:pt x="10" y="38"/>
                      <a:pt x="10" y="38"/>
                      <a:pt x="10" y="38"/>
                    </a:cubicBezTo>
                    <a:cubicBezTo>
                      <a:pt x="10" y="39"/>
                      <a:pt x="10" y="39"/>
                      <a:pt x="10" y="39"/>
                    </a:cubicBezTo>
                    <a:cubicBezTo>
                      <a:pt x="10" y="82"/>
                      <a:pt x="10" y="82"/>
                      <a:pt x="10" y="82"/>
                    </a:cubicBezTo>
                    <a:cubicBezTo>
                      <a:pt x="10" y="85"/>
                      <a:pt x="12" y="87"/>
                      <a:pt x="15" y="87"/>
                    </a:cubicBezTo>
                    <a:cubicBezTo>
                      <a:pt x="17" y="87"/>
                      <a:pt x="20" y="85"/>
                      <a:pt x="20" y="82"/>
                    </a:cubicBezTo>
                    <a:cubicBezTo>
                      <a:pt x="20" y="44"/>
                      <a:pt x="20" y="44"/>
                      <a:pt x="20" y="44"/>
                    </a:cubicBezTo>
                    <a:cubicBezTo>
                      <a:pt x="22" y="44"/>
                      <a:pt x="22" y="44"/>
                      <a:pt x="22" y="44"/>
                    </a:cubicBezTo>
                    <a:cubicBezTo>
                      <a:pt x="22" y="82"/>
                      <a:pt x="22" y="82"/>
                      <a:pt x="22" y="82"/>
                    </a:cubicBezTo>
                    <a:cubicBezTo>
                      <a:pt x="22" y="85"/>
                      <a:pt x="24" y="87"/>
                      <a:pt x="27" y="87"/>
                    </a:cubicBezTo>
                    <a:cubicBezTo>
                      <a:pt x="29" y="87"/>
                      <a:pt x="31" y="85"/>
                      <a:pt x="31" y="82"/>
                    </a:cubicBezTo>
                    <a:cubicBezTo>
                      <a:pt x="31" y="38"/>
                      <a:pt x="31" y="38"/>
                      <a:pt x="31" y="38"/>
                    </a:cubicBezTo>
                    <a:cubicBezTo>
                      <a:pt x="31" y="38"/>
                      <a:pt x="31" y="38"/>
                      <a:pt x="31" y="38"/>
                    </a:cubicBezTo>
                    <a:cubicBezTo>
                      <a:pt x="31" y="14"/>
                      <a:pt x="31" y="14"/>
                      <a:pt x="31" y="14"/>
                    </a:cubicBezTo>
                    <a:cubicBezTo>
                      <a:pt x="34" y="14"/>
                      <a:pt x="34" y="14"/>
                      <a:pt x="34" y="14"/>
                    </a:cubicBezTo>
                    <a:cubicBezTo>
                      <a:pt x="34" y="39"/>
                      <a:pt x="34" y="39"/>
                      <a:pt x="34" y="39"/>
                    </a:cubicBezTo>
                    <a:cubicBezTo>
                      <a:pt x="34" y="41"/>
                      <a:pt x="36" y="43"/>
                      <a:pt x="38" y="43"/>
                    </a:cubicBezTo>
                    <a:cubicBezTo>
                      <a:pt x="40" y="43"/>
                      <a:pt x="41" y="41"/>
                      <a:pt x="41" y="39"/>
                    </a:cubicBezTo>
                    <a:cubicBezTo>
                      <a:pt x="41" y="11"/>
                      <a:pt x="41" y="11"/>
                      <a:pt x="41" y="11"/>
                    </a:cubicBezTo>
                    <a:cubicBezTo>
                      <a:pt x="41" y="9"/>
                      <a:pt x="41" y="9"/>
                      <a:pt x="41" y="9"/>
                    </a:cubicBezTo>
                    <a:cubicBezTo>
                      <a:pt x="41" y="9"/>
                      <a:pt x="41" y="9"/>
                      <a:pt x="41" y="9"/>
                    </a:cubicBezTo>
                    <a:cubicBezTo>
                      <a:pt x="41" y="6"/>
                      <a:pt x="38" y="1"/>
                      <a:pt x="31" y="1"/>
                    </a:cubicBezTo>
                    <a:close/>
                  </a:path>
                </a:pathLst>
              </a:custGeom>
              <a:solidFill>
                <a:srgbClr val="4CAB27"/>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7" name="Oval 117">
                <a:extLst>
                  <a:ext uri="{FF2B5EF4-FFF2-40B4-BE49-F238E27FC236}">
                    <a16:creationId xmlns:a16="http://schemas.microsoft.com/office/drawing/2014/main" id="{CF638056-E054-E54F-916A-EAFE380D0FCB}"/>
                  </a:ext>
                </a:extLst>
              </p:cNvPr>
              <p:cNvSpPr>
                <a:spLocks noChangeArrowheads="1"/>
              </p:cNvSpPr>
              <p:nvPr/>
            </p:nvSpPr>
            <p:spPr bwMode="auto">
              <a:xfrm>
                <a:off x="4964531" y="3690687"/>
                <a:ext cx="111125" cy="111125"/>
              </a:xfrm>
              <a:prstGeom prst="ellipse">
                <a:avLst/>
              </a:prstGeom>
              <a:solidFill>
                <a:srgbClr val="4CAB27"/>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8" name="Freeform 118">
                <a:extLst>
                  <a:ext uri="{FF2B5EF4-FFF2-40B4-BE49-F238E27FC236}">
                    <a16:creationId xmlns:a16="http://schemas.microsoft.com/office/drawing/2014/main" id="{2CBDEC48-DFB2-834E-90E7-BDD364DC2850}"/>
                  </a:ext>
                </a:extLst>
              </p:cNvPr>
              <p:cNvSpPr>
                <a:spLocks noChangeArrowheads="1"/>
              </p:cNvSpPr>
              <p:nvPr/>
            </p:nvSpPr>
            <p:spPr bwMode="auto">
              <a:xfrm>
                <a:off x="3523081" y="3808162"/>
                <a:ext cx="284163" cy="600075"/>
              </a:xfrm>
              <a:custGeom>
                <a:avLst/>
                <a:gdLst>
                  <a:gd name="T0" fmla="*/ 31 w 41"/>
                  <a:gd name="T1" fmla="*/ 1 h 87"/>
                  <a:gd name="T2" fmla="*/ 11 w 41"/>
                  <a:gd name="T3" fmla="*/ 0 h 87"/>
                  <a:gd name="T4" fmla="*/ 0 w 41"/>
                  <a:gd name="T5" fmla="*/ 9 h 87"/>
                  <a:gd name="T6" fmla="*/ 0 w 41"/>
                  <a:gd name="T7" fmla="*/ 9 h 87"/>
                  <a:gd name="T8" fmla="*/ 0 w 41"/>
                  <a:gd name="T9" fmla="*/ 11 h 87"/>
                  <a:gd name="T10" fmla="*/ 0 w 41"/>
                  <a:gd name="T11" fmla="*/ 39 h 87"/>
                  <a:gd name="T12" fmla="*/ 3 w 41"/>
                  <a:gd name="T13" fmla="*/ 43 h 87"/>
                  <a:gd name="T14" fmla="*/ 7 w 41"/>
                  <a:gd name="T15" fmla="*/ 39 h 87"/>
                  <a:gd name="T16" fmla="*/ 7 w 41"/>
                  <a:gd name="T17" fmla="*/ 14 h 87"/>
                  <a:gd name="T18" fmla="*/ 10 w 41"/>
                  <a:gd name="T19" fmla="*/ 14 h 87"/>
                  <a:gd name="T20" fmla="*/ 10 w 41"/>
                  <a:gd name="T21" fmla="*/ 38 h 87"/>
                  <a:gd name="T22" fmla="*/ 10 w 41"/>
                  <a:gd name="T23" fmla="*/ 39 h 87"/>
                  <a:gd name="T24" fmla="*/ 10 w 41"/>
                  <a:gd name="T25" fmla="*/ 82 h 87"/>
                  <a:gd name="T26" fmla="*/ 15 w 41"/>
                  <a:gd name="T27" fmla="*/ 87 h 87"/>
                  <a:gd name="T28" fmla="*/ 19 w 41"/>
                  <a:gd name="T29" fmla="*/ 82 h 87"/>
                  <a:gd name="T30" fmla="*/ 19 w 41"/>
                  <a:gd name="T31" fmla="*/ 44 h 87"/>
                  <a:gd name="T32" fmla="*/ 22 w 41"/>
                  <a:gd name="T33" fmla="*/ 44 h 87"/>
                  <a:gd name="T34" fmla="*/ 22 w 41"/>
                  <a:gd name="T35" fmla="*/ 82 h 87"/>
                  <a:gd name="T36" fmla="*/ 27 w 41"/>
                  <a:gd name="T37" fmla="*/ 87 h 87"/>
                  <a:gd name="T38" fmla="*/ 31 w 41"/>
                  <a:gd name="T39" fmla="*/ 82 h 87"/>
                  <a:gd name="T40" fmla="*/ 31 w 41"/>
                  <a:gd name="T41" fmla="*/ 38 h 87"/>
                  <a:gd name="T42" fmla="*/ 31 w 41"/>
                  <a:gd name="T43" fmla="*/ 38 h 87"/>
                  <a:gd name="T44" fmla="*/ 31 w 41"/>
                  <a:gd name="T45" fmla="*/ 14 h 87"/>
                  <a:gd name="T46" fmla="*/ 34 w 41"/>
                  <a:gd name="T47" fmla="*/ 14 h 87"/>
                  <a:gd name="T48" fmla="*/ 34 w 41"/>
                  <a:gd name="T49" fmla="*/ 39 h 87"/>
                  <a:gd name="T50" fmla="*/ 37 w 41"/>
                  <a:gd name="T51" fmla="*/ 43 h 87"/>
                  <a:gd name="T52" fmla="*/ 41 w 41"/>
                  <a:gd name="T53" fmla="*/ 39 h 87"/>
                  <a:gd name="T54" fmla="*/ 41 w 41"/>
                  <a:gd name="T55" fmla="*/ 11 h 87"/>
                  <a:gd name="T56" fmla="*/ 41 w 41"/>
                  <a:gd name="T57" fmla="*/ 9 h 87"/>
                  <a:gd name="T58" fmla="*/ 41 w 41"/>
                  <a:gd name="T59" fmla="*/ 9 h 87"/>
                  <a:gd name="T60" fmla="*/ 31 w 41"/>
                  <a:gd name="T61" fmla="*/ 1 h 8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1"/>
                  <a:gd name="T94" fmla="*/ 0 h 87"/>
                  <a:gd name="T95" fmla="*/ 41 w 41"/>
                  <a:gd name="T96" fmla="*/ 87 h 8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1" h="87">
                    <a:moveTo>
                      <a:pt x="31" y="1"/>
                    </a:moveTo>
                    <a:cubicBezTo>
                      <a:pt x="11" y="0"/>
                      <a:pt x="11" y="0"/>
                      <a:pt x="11" y="0"/>
                    </a:cubicBezTo>
                    <a:cubicBezTo>
                      <a:pt x="3" y="1"/>
                      <a:pt x="0" y="7"/>
                      <a:pt x="0" y="9"/>
                    </a:cubicBezTo>
                    <a:cubicBezTo>
                      <a:pt x="0" y="9"/>
                      <a:pt x="0" y="9"/>
                      <a:pt x="0" y="9"/>
                    </a:cubicBezTo>
                    <a:cubicBezTo>
                      <a:pt x="0" y="11"/>
                      <a:pt x="0" y="11"/>
                      <a:pt x="0" y="11"/>
                    </a:cubicBezTo>
                    <a:cubicBezTo>
                      <a:pt x="0" y="39"/>
                      <a:pt x="0" y="39"/>
                      <a:pt x="0" y="39"/>
                    </a:cubicBezTo>
                    <a:cubicBezTo>
                      <a:pt x="0" y="41"/>
                      <a:pt x="2" y="43"/>
                      <a:pt x="3" y="43"/>
                    </a:cubicBezTo>
                    <a:cubicBezTo>
                      <a:pt x="5" y="43"/>
                      <a:pt x="7" y="41"/>
                      <a:pt x="7" y="39"/>
                    </a:cubicBezTo>
                    <a:cubicBezTo>
                      <a:pt x="7" y="14"/>
                      <a:pt x="7" y="14"/>
                      <a:pt x="7" y="14"/>
                    </a:cubicBezTo>
                    <a:cubicBezTo>
                      <a:pt x="10" y="14"/>
                      <a:pt x="10" y="14"/>
                      <a:pt x="10" y="14"/>
                    </a:cubicBezTo>
                    <a:cubicBezTo>
                      <a:pt x="10" y="38"/>
                      <a:pt x="10" y="38"/>
                      <a:pt x="10" y="38"/>
                    </a:cubicBezTo>
                    <a:cubicBezTo>
                      <a:pt x="10" y="39"/>
                      <a:pt x="10" y="39"/>
                      <a:pt x="10" y="39"/>
                    </a:cubicBezTo>
                    <a:cubicBezTo>
                      <a:pt x="10" y="82"/>
                      <a:pt x="10" y="82"/>
                      <a:pt x="10" y="82"/>
                    </a:cubicBezTo>
                    <a:cubicBezTo>
                      <a:pt x="10" y="85"/>
                      <a:pt x="12" y="87"/>
                      <a:pt x="15" y="87"/>
                    </a:cubicBezTo>
                    <a:cubicBezTo>
                      <a:pt x="17" y="87"/>
                      <a:pt x="19" y="85"/>
                      <a:pt x="19" y="82"/>
                    </a:cubicBezTo>
                    <a:cubicBezTo>
                      <a:pt x="19" y="44"/>
                      <a:pt x="19" y="44"/>
                      <a:pt x="19" y="44"/>
                    </a:cubicBezTo>
                    <a:cubicBezTo>
                      <a:pt x="22" y="44"/>
                      <a:pt x="22" y="44"/>
                      <a:pt x="22" y="44"/>
                    </a:cubicBezTo>
                    <a:cubicBezTo>
                      <a:pt x="22" y="82"/>
                      <a:pt x="22" y="82"/>
                      <a:pt x="22" y="82"/>
                    </a:cubicBezTo>
                    <a:cubicBezTo>
                      <a:pt x="22" y="85"/>
                      <a:pt x="24" y="87"/>
                      <a:pt x="27" y="87"/>
                    </a:cubicBezTo>
                    <a:cubicBezTo>
                      <a:pt x="29" y="87"/>
                      <a:pt x="31" y="85"/>
                      <a:pt x="31" y="82"/>
                    </a:cubicBezTo>
                    <a:cubicBezTo>
                      <a:pt x="31" y="38"/>
                      <a:pt x="31" y="38"/>
                      <a:pt x="31" y="38"/>
                    </a:cubicBezTo>
                    <a:cubicBezTo>
                      <a:pt x="31" y="38"/>
                      <a:pt x="31" y="38"/>
                      <a:pt x="31" y="38"/>
                    </a:cubicBezTo>
                    <a:cubicBezTo>
                      <a:pt x="31" y="14"/>
                      <a:pt x="31" y="14"/>
                      <a:pt x="31" y="14"/>
                    </a:cubicBezTo>
                    <a:cubicBezTo>
                      <a:pt x="34" y="14"/>
                      <a:pt x="34" y="14"/>
                      <a:pt x="34" y="14"/>
                    </a:cubicBezTo>
                    <a:cubicBezTo>
                      <a:pt x="34" y="39"/>
                      <a:pt x="34" y="39"/>
                      <a:pt x="34" y="39"/>
                    </a:cubicBezTo>
                    <a:cubicBezTo>
                      <a:pt x="34" y="41"/>
                      <a:pt x="35" y="43"/>
                      <a:pt x="37" y="43"/>
                    </a:cubicBezTo>
                    <a:cubicBezTo>
                      <a:pt x="39" y="43"/>
                      <a:pt x="41" y="41"/>
                      <a:pt x="41" y="39"/>
                    </a:cubicBezTo>
                    <a:cubicBezTo>
                      <a:pt x="41" y="11"/>
                      <a:pt x="41" y="11"/>
                      <a:pt x="41" y="11"/>
                    </a:cubicBezTo>
                    <a:cubicBezTo>
                      <a:pt x="41" y="9"/>
                      <a:pt x="41" y="9"/>
                      <a:pt x="41" y="9"/>
                    </a:cubicBezTo>
                    <a:cubicBezTo>
                      <a:pt x="41" y="9"/>
                      <a:pt x="41" y="9"/>
                      <a:pt x="41" y="9"/>
                    </a:cubicBezTo>
                    <a:cubicBezTo>
                      <a:pt x="41" y="6"/>
                      <a:pt x="38" y="1"/>
                      <a:pt x="31" y="1"/>
                    </a:cubicBezTo>
                    <a:close/>
                  </a:path>
                </a:pathLst>
              </a:custGeom>
              <a:solidFill>
                <a:srgbClr val="4C6062"/>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9" name="Oval 119">
                <a:extLst>
                  <a:ext uri="{FF2B5EF4-FFF2-40B4-BE49-F238E27FC236}">
                    <a16:creationId xmlns:a16="http://schemas.microsoft.com/office/drawing/2014/main" id="{01D2C6FF-14EA-8A42-AF55-3A52D1AA2DA6}"/>
                  </a:ext>
                </a:extLst>
              </p:cNvPr>
              <p:cNvSpPr>
                <a:spLocks noChangeArrowheads="1"/>
              </p:cNvSpPr>
              <p:nvPr/>
            </p:nvSpPr>
            <p:spPr bwMode="auto">
              <a:xfrm>
                <a:off x="3607219" y="3690687"/>
                <a:ext cx="115887" cy="111125"/>
              </a:xfrm>
              <a:prstGeom prst="ellipse">
                <a:avLst/>
              </a:prstGeom>
              <a:solidFill>
                <a:srgbClr val="4C6062"/>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10" name="Freeform 120">
                <a:extLst>
                  <a:ext uri="{FF2B5EF4-FFF2-40B4-BE49-F238E27FC236}">
                    <a16:creationId xmlns:a16="http://schemas.microsoft.com/office/drawing/2014/main" id="{07540C76-BC21-D648-86CE-3C6C8403EDBF}"/>
                  </a:ext>
                </a:extLst>
              </p:cNvPr>
              <p:cNvSpPr>
                <a:spLocks noChangeArrowheads="1"/>
              </p:cNvSpPr>
              <p:nvPr/>
            </p:nvSpPr>
            <p:spPr bwMode="auto">
              <a:xfrm>
                <a:off x="3861219" y="3808162"/>
                <a:ext cx="282575" cy="600075"/>
              </a:xfrm>
              <a:custGeom>
                <a:avLst/>
                <a:gdLst>
                  <a:gd name="T0" fmla="*/ 31 w 41"/>
                  <a:gd name="T1" fmla="*/ 1 h 87"/>
                  <a:gd name="T2" fmla="*/ 10 w 41"/>
                  <a:gd name="T3" fmla="*/ 0 h 87"/>
                  <a:gd name="T4" fmla="*/ 0 w 41"/>
                  <a:gd name="T5" fmla="*/ 9 h 87"/>
                  <a:gd name="T6" fmla="*/ 0 w 41"/>
                  <a:gd name="T7" fmla="*/ 9 h 87"/>
                  <a:gd name="T8" fmla="*/ 0 w 41"/>
                  <a:gd name="T9" fmla="*/ 11 h 87"/>
                  <a:gd name="T10" fmla="*/ 0 w 41"/>
                  <a:gd name="T11" fmla="*/ 39 h 87"/>
                  <a:gd name="T12" fmla="*/ 3 w 41"/>
                  <a:gd name="T13" fmla="*/ 43 h 87"/>
                  <a:gd name="T14" fmla="*/ 7 w 41"/>
                  <a:gd name="T15" fmla="*/ 39 h 87"/>
                  <a:gd name="T16" fmla="*/ 7 w 41"/>
                  <a:gd name="T17" fmla="*/ 14 h 87"/>
                  <a:gd name="T18" fmla="*/ 10 w 41"/>
                  <a:gd name="T19" fmla="*/ 14 h 87"/>
                  <a:gd name="T20" fmla="*/ 10 w 41"/>
                  <a:gd name="T21" fmla="*/ 38 h 87"/>
                  <a:gd name="T22" fmla="*/ 10 w 41"/>
                  <a:gd name="T23" fmla="*/ 39 h 87"/>
                  <a:gd name="T24" fmla="*/ 10 w 41"/>
                  <a:gd name="T25" fmla="*/ 82 h 87"/>
                  <a:gd name="T26" fmla="*/ 15 w 41"/>
                  <a:gd name="T27" fmla="*/ 87 h 87"/>
                  <a:gd name="T28" fmla="*/ 19 w 41"/>
                  <a:gd name="T29" fmla="*/ 82 h 87"/>
                  <a:gd name="T30" fmla="*/ 19 w 41"/>
                  <a:gd name="T31" fmla="*/ 44 h 87"/>
                  <a:gd name="T32" fmla="*/ 22 w 41"/>
                  <a:gd name="T33" fmla="*/ 44 h 87"/>
                  <a:gd name="T34" fmla="*/ 22 w 41"/>
                  <a:gd name="T35" fmla="*/ 82 h 87"/>
                  <a:gd name="T36" fmla="*/ 26 w 41"/>
                  <a:gd name="T37" fmla="*/ 87 h 87"/>
                  <a:gd name="T38" fmla="*/ 31 w 41"/>
                  <a:gd name="T39" fmla="*/ 82 h 87"/>
                  <a:gd name="T40" fmla="*/ 31 w 41"/>
                  <a:gd name="T41" fmla="*/ 38 h 87"/>
                  <a:gd name="T42" fmla="*/ 31 w 41"/>
                  <a:gd name="T43" fmla="*/ 38 h 87"/>
                  <a:gd name="T44" fmla="*/ 31 w 41"/>
                  <a:gd name="T45" fmla="*/ 14 h 87"/>
                  <a:gd name="T46" fmla="*/ 34 w 41"/>
                  <a:gd name="T47" fmla="*/ 14 h 87"/>
                  <a:gd name="T48" fmla="*/ 34 w 41"/>
                  <a:gd name="T49" fmla="*/ 39 h 87"/>
                  <a:gd name="T50" fmla="*/ 37 w 41"/>
                  <a:gd name="T51" fmla="*/ 43 h 87"/>
                  <a:gd name="T52" fmla="*/ 41 w 41"/>
                  <a:gd name="T53" fmla="*/ 39 h 87"/>
                  <a:gd name="T54" fmla="*/ 41 w 41"/>
                  <a:gd name="T55" fmla="*/ 11 h 87"/>
                  <a:gd name="T56" fmla="*/ 41 w 41"/>
                  <a:gd name="T57" fmla="*/ 9 h 87"/>
                  <a:gd name="T58" fmla="*/ 41 w 41"/>
                  <a:gd name="T59" fmla="*/ 9 h 87"/>
                  <a:gd name="T60" fmla="*/ 31 w 41"/>
                  <a:gd name="T61" fmla="*/ 1 h 8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1"/>
                  <a:gd name="T94" fmla="*/ 0 h 87"/>
                  <a:gd name="T95" fmla="*/ 41 w 41"/>
                  <a:gd name="T96" fmla="*/ 87 h 8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1" h="87">
                    <a:moveTo>
                      <a:pt x="31" y="1"/>
                    </a:moveTo>
                    <a:cubicBezTo>
                      <a:pt x="10" y="0"/>
                      <a:pt x="10" y="0"/>
                      <a:pt x="10" y="0"/>
                    </a:cubicBezTo>
                    <a:cubicBezTo>
                      <a:pt x="3" y="1"/>
                      <a:pt x="0" y="7"/>
                      <a:pt x="0" y="9"/>
                    </a:cubicBezTo>
                    <a:cubicBezTo>
                      <a:pt x="0" y="9"/>
                      <a:pt x="0" y="9"/>
                      <a:pt x="0" y="9"/>
                    </a:cubicBezTo>
                    <a:cubicBezTo>
                      <a:pt x="0" y="11"/>
                      <a:pt x="0" y="11"/>
                      <a:pt x="0" y="11"/>
                    </a:cubicBezTo>
                    <a:cubicBezTo>
                      <a:pt x="0" y="39"/>
                      <a:pt x="0" y="39"/>
                      <a:pt x="0" y="39"/>
                    </a:cubicBezTo>
                    <a:cubicBezTo>
                      <a:pt x="0" y="41"/>
                      <a:pt x="1" y="43"/>
                      <a:pt x="3" y="43"/>
                    </a:cubicBezTo>
                    <a:cubicBezTo>
                      <a:pt x="5" y="43"/>
                      <a:pt x="7" y="41"/>
                      <a:pt x="7" y="39"/>
                    </a:cubicBezTo>
                    <a:cubicBezTo>
                      <a:pt x="7" y="14"/>
                      <a:pt x="7" y="14"/>
                      <a:pt x="7" y="14"/>
                    </a:cubicBezTo>
                    <a:cubicBezTo>
                      <a:pt x="10" y="14"/>
                      <a:pt x="10" y="14"/>
                      <a:pt x="10" y="14"/>
                    </a:cubicBezTo>
                    <a:cubicBezTo>
                      <a:pt x="10" y="38"/>
                      <a:pt x="10" y="38"/>
                      <a:pt x="10" y="38"/>
                    </a:cubicBezTo>
                    <a:cubicBezTo>
                      <a:pt x="10" y="39"/>
                      <a:pt x="10" y="39"/>
                      <a:pt x="10" y="39"/>
                    </a:cubicBezTo>
                    <a:cubicBezTo>
                      <a:pt x="10" y="82"/>
                      <a:pt x="10" y="82"/>
                      <a:pt x="10" y="82"/>
                    </a:cubicBezTo>
                    <a:cubicBezTo>
                      <a:pt x="10" y="85"/>
                      <a:pt x="12" y="87"/>
                      <a:pt x="15" y="87"/>
                    </a:cubicBezTo>
                    <a:cubicBezTo>
                      <a:pt x="17" y="87"/>
                      <a:pt x="19" y="85"/>
                      <a:pt x="19" y="82"/>
                    </a:cubicBezTo>
                    <a:cubicBezTo>
                      <a:pt x="19" y="44"/>
                      <a:pt x="19" y="44"/>
                      <a:pt x="19" y="44"/>
                    </a:cubicBezTo>
                    <a:cubicBezTo>
                      <a:pt x="22" y="44"/>
                      <a:pt x="22" y="44"/>
                      <a:pt x="22" y="44"/>
                    </a:cubicBezTo>
                    <a:cubicBezTo>
                      <a:pt x="22" y="82"/>
                      <a:pt x="22" y="82"/>
                      <a:pt x="22" y="82"/>
                    </a:cubicBezTo>
                    <a:cubicBezTo>
                      <a:pt x="22" y="85"/>
                      <a:pt x="24" y="87"/>
                      <a:pt x="26" y="87"/>
                    </a:cubicBezTo>
                    <a:cubicBezTo>
                      <a:pt x="29" y="87"/>
                      <a:pt x="31" y="85"/>
                      <a:pt x="31" y="82"/>
                    </a:cubicBezTo>
                    <a:cubicBezTo>
                      <a:pt x="31" y="38"/>
                      <a:pt x="31" y="38"/>
                      <a:pt x="31" y="38"/>
                    </a:cubicBezTo>
                    <a:cubicBezTo>
                      <a:pt x="31" y="38"/>
                      <a:pt x="31" y="38"/>
                      <a:pt x="31" y="38"/>
                    </a:cubicBezTo>
                    <a:cubicBezTo>
                      <a:pt x="31" y="14"/>
                      <a:pt x="31" y="14"/>
                      <a:pt x="31" y="14"/>
                    </a:cubicBezTo>
                    <a:cubicBezTo>
                      <a:pt x="34" y="14"/>
                      <a:pt x="34" y="14"/>
                      <a:pt x="34" y="14"/>
                    </a:cubicBezTo>
                    <a:cubicBezTo>
                      <a:pt x="34" y="39"/>
                      <a:pt x="34" y="39"/>
                      <a:pt x="34" y="39"/>
                    </a:cubicBezTo>
                    <a:cubicBezTo>
                      <a:pt x="34" y="41"/>
                      <a:pt x="35" y="43"/>
                      <a:pt x="37" y="43"/>
                    </a:cubicBezTo>
                    <a:cubicBezTo>
                      <a:pt x="39" y="43"/>
                      <a:pt x="41" y="41"/>
                      <a:pt x="41" y="39"/>
                    </a:cubicBezTo>
                    <a:cubicBezTo>
                      <a:pt x="41" y="11"/>
                      <a:pt x="41" y="11"/>
                      <a:pt x="41" y="11"/>
                    </a:cubicBezTo>
                    <a:cubicBezTo>
                      <a:pt x="41" y="9"/>
                      <a:pt x="41" y="9"/>
                      <a:pt x="41" y="9"/>
                    </a:cubicBezTo>
                    <a:cubicBezTo>
                      <a:pt x="41" y="9"/>
                      <a:pt x="41" y="9"/>
                      <a:pt x="41" y="9"/>
                    </a:cubicBezTo>
                    <a:cubicBezTo>
                      <a:pt x="41" y="6"/>
                      <a:pt x="38" y="1"/>
                      <a:pt x="31" y="1"/>
                    </a:cubicBezTo>
                    <a:close/>
                  </a:path>
                </a:pathLst>
              </a:custGeom>
              <a:solidFill>
                <a:srgbClr val="4C6062"/>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11" name="Oval 121">
                <a:extLst>
                  <a:ext uri="{FF2B5EF4-FFF2-40B4-BE49-F238E27FC236}">
                    <a16:creationId xmlns:a16="http://schemas.microsoft.com/office/drawing/2014/main" id="{4ED7D44E-9D59-FE4E-BB63-C920FC6456A1}"/>
                  </a:ext>
                </a:extLst>
              </p:cNvPr>
              <p:cNvSpPr>
                <a:spLocks noChangeArrowheads="1"/>
              </p:cNvSpPr>
              <p:nvPr/>
            </p:nvSpPr>
            <p:spPr bwMode="auto">
              <a:xfrm>
                <a:off x="3943769" y="3690687"/>
                <a:ext cx="117475" cy="111125"/>
              </a:xfrm>
              <a:prstGeom prst="ellipse">
                <a:avLst/>
              </a:prstGeom>
              <a:solidFill>
                <a:srgbClr val="4C6062"/>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14" name="Freeform 124">
                <a:extLst>
                  <a:ext uri="{FF2B5EF4-FFF2-40B4-BE49-F238E27FC236}">
                    <a16:creationId xmlns:a16="http://schemas.microsoft.com/office/drawing/2014/main" id="{69ABAE1B-E33E-7248-A131-4E741633668B}"/>
                  </a:ext>
                </a:extLst>
              </p:cNvPr>
              <p:cNvSpPr>
                <a:spLocks noChangeArrowheads="1"/>
              </p:cNvSpPr>
              <p:nvPr/>
            </p:nvSpPr>
            <p:spPr bwMode="auto">
              <a:xfrm>
                <a:off x="5213768" y="3808162"/>
                <a:ext cx="282575" cy="600075"/>
              </a:xfrm>
              <a:custGeom>
                <a:avLst/>
                <a:gdLst>
                  <a:gd name="T0" fmla="*/ 31 w 41"/>
                  <a:gd name="T1" fmla="*/ 1 h 87"/>
                  <a:gd name="T2" fmla="*/ 10 w 41"/>
                  <a:gd name="T3" fmla="*/ 0 h 87"/>
                  <a:gd name="T4" fmla="*/ 0 w 41"/>
                  <a:gd name="T5" fmla="*/ 9 h 87"/>
                  <a:gd name="T6" fmla="*/ 0 w 41"/>
                  <a:gd name="T7" fmla="*/ 9 h 87"/>
                  <a:gd name="T8" fmla="*/ 0 w 41"/>
                  <a:gd name="T9" fmla="*/ 11 h 87"/>
                  <a:gd name="T10" fmla="*/ 0 w 41"/>
                  <a:gd name="T11" fmla="*/ 39 h 87"/>
                  <a:gd name="T12" fmla="*/ 3 w 41"/>
                  <a:gd name="T13" fmla="*/ 43 h 87"/>
                  <a:gd name="T14" fmla="*/ 7 w 41"/>
                  <a:gd name="T15" fmla="*/ 39 h 87"/>
                  <a:gd name="T16" fmla="*/ 7 w 41"/>
                  <a:gd name="T17" fmla="*/ 14 h 87"/>
                  <a:gd name="T18" fmla="*/ 10 w 41"/>
                  <a:gd name="T19" fmla="*/ 14 h 87"/>
                  <a:gd name="T20" fmla="*/ 10 w 41"/>
                  <a:gd name="T21" fmla="*/ 38 h 87"/>
                  <a:gd name="T22" fmla="*/ 10 w 41"/>
                  <a:gd name="T23" fmla="*/ 39 h 87"/>
                  <a:gd name="T24" fmla="*/ 10 w 41"/>
                  <a:gd name="T25" fmla="*/ 82 h 87"/>
                  <a:gd name="T26" fmla="*/ 14 w 41"/>
                  <a:gd name="T27" fmla="*/ 87 h 87"/>
                  <a:gd name="T28" fmla="*/ 19 w 41"/>
                  <a:gd name="T29" fmla="*/ 82 h 87"/>
                  <a:gd name="T30" fmla="*/ 19 w 41"/>
                  <a:gd name="T31" fmla="*/ 44 h 87"/>
                  <a:gd name="T32" fmla="*/ 22 w 41"/>
                  <a:gd name="T33" fmla="*/ 44 h 87"/>
                  <a:gd name="T34" fmla="*/ 22 w 41"/>
                  <a:gd name="T35" fmla="*/ 82 h 87"/>
                  <a:gd name="T36" fmla="*/ 26 w 41"/>
                  <a:gd name="T37" fmla="*/ 87 h 87"/>
                  <a:gd name="T38" fmla="*/ 31 w 41"/>
                  <a:gd name="T39" fmla="*/ 82 h 87"/>
                  <a:gd name="T40" fmla="*/ 31 w 41"/>
                  <a:gd name="T41" fmla="*/ 38 h 87"/>
                  <a:gd name="T42" fmla="*/ 31 w 41"/>
                  <a:gd name="T43" fmla="*/ 38 h 87"/>
                  <a:gd name="T44" fmla="*/ 31 w 41"/>
                  <a:gd name="T45" fmla="*/ 14 h 87"/>
                  <a:gd name="T46" fmla="*/ 34 w 41"/>
                  <a:gd name="T47" fmla="*/ 14 h 87"/>
                  <a:gd name="T48" fmla="*/ 34 w 41"/>
                  <a:gd name="T49" fmla="*/ 39 h 87"/>
                  <a:gd name="T50" fmla="*/ 37 w 41"/>
                  <a:gd name="T51" fmla="*/ 43 h 87"/>
                  <a:gd name="T52" fmla="*/ 41 w 41"/>
                  <a:gd name="T53" fmla="*/ 39 h 87"/>
                  <a:gd name="T54" fmla="*/ 41 w 41"/>
                  <a:gd name="T55" fmla="*/ 11 h 87"/>
                  <a:gd name="T56" fmla="*/ 41 w 41"/>
                  <a:gd name="T57" fmla="*/ 9 h 87"/>
                  <a:gd name="T58" fmla="*/ 41 w 41"/>
                  <a:gd name="T59" fmla="*/ 9 h 87"/>
                  <a:gd name="T60" fmla="*/ 31 w 41"/>
                  <a:gd name="T61" fmla="*/ 1 h 8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1"/>
                  <a:gd name="T94" fmla="*/ 0 h 87"/>
                  <a:gd name="T95" fmla="*/ 41 w 41"/>
                  <a:gd name="T96" fmla="*/ 87 h 8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1" h="87">
                    <a:moveTo>
                      <a:pt x="31" y="1"/>
                    </a:moveTo>
                    <a:cubicBezTo>
                      <a:pt x="10" y="0"/>
                      <a:pt x="10" y="0"/>
                      <a:pt x="10" y="0"/>
                    </a:cubicBezTo>
                    <a:cubicBezTo>
                      <a:pt x="3" y="1"/>
                      <a:pt x="0" y="7"/>
                      <a:pt x="0" y="9"/>
                    </a:cubicBezTo>
                    <a:cubicBezTo>
                      <a:pt x="0" y="9"/>
                      <a:pt x="0" y="9"/>
                      <a:pt x="0" y="9"/>
                    </a:cubicBezTo>
                    <a:cubicBezTo>
                      <a:pt x="0" y="11"/>
                      <a:pt x="0" y="11"/>
                      <a:pt x="0" y="11"/>
                    </a:cubicBezTo>
                    <a:cubicBezTo>
                      <a:pt x="0" y="39"/>
                      <a:pt x="0" y="39"/>
                      <a:pt x="0" y="39"/>
                    </a:cubicBezTo>
                    <a:cubicBezTo>
                      <a:pt x="0" y="41"/>
                      <a:pt x="1" y="43"/>
                      <a:pt x="3" y="43"/>
                    </a:cubicBezTo>
                    <a:cubicBezTo>
                      <a:pt x="5" y="43"/>
                      <a:pt x="7" y="41"/>
                      <a:pt x="7" y="39"/>
                    </a:cubicBezTo>
                    <a:cubicBezTo>
                      <a:pt x="7" y="14"/>
                      <a:pt x="7" y="14"/>
                      <a:pt x="7" y="14"/>
                    </a:cubicBezTo>
                    <a:cubicBezTo>
                      <a:pt x="10" y="14"/>
                      <a:pt x="10" y="14"/>
                      <a:pt x="10" y="14"/>
                    </a:cubicBezTo>
                    <a:cubicBezTo>
                      <a:pt x="10" y="38"/>
                      <a:pt x="10" y="38"/>
                      <a:pt x="10" y="38"/>
                    </a:cubicBezTo>
                    <a:cubicBezTo>
                      <a:pt x="10" y="39"/>
                      <a:pt x="10" y="39"/>
                      <a:pt x="10" y="39"/>
                    </a:cubicBezTo>
                    <a:cubicBezTo>
                      <a:pt x="10" y="82"/>
                      <a:pt x="10" y="82"/>
                      <a:pt x="10" y="82"/>
                    </a:cubicBezTo>
                    <a:cubicBezTo>
                      <a:pt x="10" y="85"/>
                      <a:pt x="12" y="87"/>
                      <a:pt x="14" y="87"/>
                    </a:cubicBezTo>
                    <a:cubicBezTo>
                      <a:pt x="17" y="87"/>
                      <a:pt x="19" y="85"/>
                      <a:pt x="19" y="82"/>
                    </a:cubicBezTo>
                    <a:cubicBezTo>
                      <a:pt x="19" y="44"/>
                      <a:pt x="19" y="44"/>
                      <a:pt x="19" y="44"/>
                    </a:cubicBezTo>
                    <a:cubicBezTo>
                      <a:pt x="22" y="44"/>
                      <a:pt x="22" y="44"/>
                      <a:pt x="22" y="44"/>
                    </a:cubicBezTo>
                    <a:cubicBezTo>
                      <a:pt x="22" y="82"/>
                      <a:pt x="22" y="82"/>
                      <a:pt x="22" y="82"/>
                    </a:cubicBezTo>
                    <a:cubicBezTo>
                      <a:pt x="22" y="85"/>
                      <a:pt x="24" y="87"/>
                      <a:pt x="26" y="87"/>
                    </a:cubicBezTo>
                    <a:cubicBezTo>
                      <a:pt x="29" y="87"/>
                      <a:pt x="31" y="85"/>
                      <a:pt x="31" y="82"/>
                    </a:cubicBezTo>
                    <a:cubicBezTo>
                      <a:pt x="31" y="38"/>
                      <a:pt x="31" y="38"/>
                      <a:pt x="31" y="38"/>
                    </a:cubicBezTo>
                    <a:cubicBezTo>
                      <a:pt x="31" y="38"/>
                      <a:pt x="31" y="38"/>
                      <a:pt x="31" y="38"/>
                    </a:cubicBezTo>
                    <a:cubicBezTo>
                      <a:pt x="31" y="14"/>
                      <a:pt x="31" y="14"/>
                      <a:pt x="31" y="14"/>
                    </a:cubicBezTo>
                    <a:cubicBezTo>
                      <a:pt x="34" y="14"/>
                      <a:pt x="34" y="14"/>
                      <a:pt x="34" y="14"/>
                    </a:cubicBezTo>
                    <a:cubicBezTo>
                      <a:pt x="34" y="39"/>
                      <a:pt x="34" y="39"/>
                      <a:pt x="34" y="39"/>
                    </a:cubicBezTo>
                    <a:cubicBezTo>
                      <a:pt x="34" y="41"/>
                      <a:pt x="35" y="43"/>
                      <a:pt x="37" y="43"/>
                    </a:cubicBezTo>
                    <a:cubicBezTo>
                      <a:pt x="39" y="43"/>
                      <a:pt x="41" y="41"/>
                      <a:pt x="41" y="39"/>
                    </a:cubicBezTo>
                    <a:cubicBezTo>
                      <a:pt x="41" y="11"/>
                      <a:pt x="41" y="11"/>
                      <a:pt x="41" y="11"/>
                    </a:cubicBezTo>
                    <a:cubicBezTo>
                      <a:pt x="41" y="9"/>
                      <a:pt x="41" y="9"/>
                      <a:pt x="41" y="9"/>
                    </a:cubicBezTo>
                    <a:cubicBezTo>
                      <a:pt x="41" y="9"/>
                      <a:pt x="41" y="9"/>
                      <a:pt x="41" y="9"/>
                    </a:cubicBezTo>
                    <a:cubicBezTo>
                      <a:pt x="41" y="6"/>
                      <a:pt x="38" y="1"/>
                      <a:pt x="31" y="1"/>
                    </a:cubicBezTo>
                    <a:close/>
                  </a:path>
                </a:pathLst>
              </a:custGeom>
              <a:solidFill>
                <a:srgbClr val="E39508"/>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15" name="Oval 125">
                <a:extLst>
                  <a:ext uri="{FF2B5EF4-FFF2-40B4-BE49-F238E27FC236}">
                    <a16:creationId xmlns:a16="http://schemas.microsoft.com/office/drawing/2014/main" id="{000B9261-9296-A347-A62E-A9896D4A256C}"/>
                  </a:ext>
                </a:extLst>
              </p:cNvPr>
              <p:cNvSpPr>
                <a:spLocks noChangeArrowheads="1"/>
              </p:cNvSpPr>
              <p:nvPr/>
            </p:nvSpPr>
            <p:spPr bwMode="auto">
              <a:xfrm>
                <a:off x="5296318" y="3690687"/>
                <a:ext cx="117475" cy="111125"/>
              </a:xfrm>
              <a:prstGeom prst="ellipse">
                <a:avLst/>
              </a:prstGeom>
              <a:solidFill>
                <a:srgbClr val="E39508"/>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16" name="Freeform 126">
                <a:extLst>
                  <a:ext uri="{FF2B5EF4-FFF2-40B4-BE49-F238E27FC236}">
                    <a16:creationId xmlns:a16="http://schemas.microsoft.com/office/drawing/2014/main" id="{4C372C51-BEA8-4447-A4C0-5073862BBCAE}"/>
                  </a:ext>
                </a:extLst>
              </p:cNvPr>
              <p:cNvSpPr>
                <a:spLocks noChangeArrowheads="1"/>
              </p:cNvSpPr>
              <p:nvPr/>
            </p:nvSpPr>
            <p:spPr bwMode="auto">
              <a:xfrm>
                <a:off x="5551905" y="3808162"/>
                <a:ext cx="282575" cy="600075"/>
              </a:xfrm>
              <a:custGeom>
                <a:avLst/>
                <a:gdLst>
                  <a:gd name="T0" fmla="*/ 31 w 41"/>
                  <a:gd name="T1" fmla="*/ 1 h 87"/>
                  <a:gd name="T2" fmla="*/ 10 w 41"/>
                  <a:gd name="T3" fmla="*/ 0 h 87"/>
                  <a:gd name="T4" fmla="*/ 0 w 41"/>
                  <a:gd name="T5" fmla="*/ 9 h 87"/>
                  <a:gd name="T6" fmla="*/ 0 w 41"/>
                  <a:gd name="T7" fmla="*/ 9 h 87"/>
                  <a:gd name="T8" fmla="*/ 0 w 41"/>
                  <a:gd name="T9" fmla="*/ 11 h 87"/>
                  <a:gd name="T10" fmla="*/ 0 w 41"/>
                  <a:gd name="T11" fmla="*/ 39 h 87"/>
                  <a:gd name="T12" fmla="*/ 3 w 41"/>
                  <a:gd name="T13" fmla="*/ 43 h 87"/>
                  <a:gd name="T14" fmla="*/ 7 w 41"/>
                  <a:gd name="T15" fmla="*/ 39 h 87"/>
                  <a:gd name="T16" fmla="*/ 7 w 41"/>
                  <a:gd name="T17" fmla="*/ 14 h 87"/>
                  <a:gd name="T18" fmla="*/ 9 w 41"/>
                  <a:gd name="T19" fmla="*/ 14 h 87"/>
                  <a:gd name="T20" fmla="*/ 9 w 41"/>
                  <a:gd name="T21" fmla="*/ 38 h 87"/>
                  <a:gd name="T22" fmla="*/ 10 w 41"/>
                  <a:gd name="T23" fmla="*/ 39 h 87"/>
                  <a:gd name="T24" fmla="*/ 10 w 41"/>
                  <a:gd name="T25" fmla="*/ 82 h 87"/>
                  <a:gd name="T26" fmla="*/ 14 w 41"/>
                  <a:gd name="T27" fmla="*/ 87 h 87"/>
                  <a:gd name="T28" fmla="*/ 19 w 41"/>
                  <a:gd name="T29" fmla="*/ 82 h 87"/>
                  <a:gd name="T30" fmla="*/ 19 w 41"/>
                  <a:gd name="T31" fmla="*/ 44 h 87"/>
                  <a:gd name="T32" fmla="*/ 21 w 41"/>
                  <a:gd name="T33" fmla="*/ 44 h 87"/>
                  <a:gd name="T34" fmla="*/ 21 w 41"/>
                  <a:gd name="T35" fmla="*/ 82 h 87"/>
                  <a:gd name="T36" fmla="*/ 26 w 41"/>
                  <a:gd name="T37" fmla="*/ 87 h 87"/>
                  <a:gd name="T38" fmla="*/ 31 w 41"/>
                  <a:gd name="T39" fmla="*/ 82 h 87"/>
                  <a:gd name="T40" fmla="*/ 31 w 41"/>
                  <a:gd name="T41" fmla="*/ 38 h 87"/>
                  <a:gd name="T42" fmla="*/ 31 w 41"/>
                  <a:gd name="T43" fmla="*/ 38 h 87"/>
                  <a:gd name="T44" fmla="*/ 31 w 41"/>
                  <a:gd name="T45" fmla="*/ 14 h 87"/>
                  <a:gd name="T46" fmla="*/ 33 w 41"/>
                  <a:gd name="T47" fmla="*/ 14 h 87"/>
                  <a:gd name="T48" fmla="*/ 33 w 41"/>
                  <a:gd name="T49" fmla="*/ 39 h 87"/>
                  <a:gd name="T50" fmla="*/ 37 w 41"/>
                  <a:gd name="T51" fmla="*/ 43 h 87"/>
                  <a:gd name="T52" fmla="*/ 41 w 41"/>
                  <a:gd name="T53" fmla="*/ 39 h 87"/>
                  <a:gd name="T54" fmla="*/ 41 w 41"/>
                  <a:gd name="T55" fmla="*/ 11 h 87"/>
                  <a:gd name="T56" fmla="*/ 41 w 41"/>
                  <a:gd name="T57" fmla="*/ 9 h 87"/>
                  <a:gd name="T58" fmla="*/ 41 w 41"/>
                  <a:gd name="T59" fmla="*/ 9 h 87"/>
                  <a:gd name="T60" fmla="*/ 31 w 41"/>
                  <a:gd name="T61" fmla="*/ 1 h 8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1"/>
                  <a:gd name="T94" fmla="*/ 0 h 87"/>
                  <a:gd name="T95" fmla="*/ 41 w 41"/>
                  <a:gd name="T96" fmla="*/ 87 h 8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1" h="87">
                    <a:moveTo>
                      <a:pt x="31" y="1"/>
                    </a:moveTo>
                    <a:cubicBezTo>
                      <a:pt x="10" y="0"/>
                      <a:pt x="10" y="0"/>
                      <a:pt x="10" y="0"/>
                    </a:cubicBezTo>
                    <a:cubicBezTo>
                      <a:pt x="3" y="1"/>
                      <a:pt x="0" y="7"/>
                      <a:pt x="0" y="9"/>
                    </a:cubicBezTo>
                    <a:cubicBezTo>
                      <a:pt x="0" y="9"/>
                      <a:pt x="0" y="9"/>
                      <a:pt x="0" y="9"/>
                    </a:cubicBezTo>
                    <a:cubicBezTo>
                      <a:pt x="0" y="11"/>
                      <a:pt x="0" y="11"/>
                      <a:pt x="0" y="11"/>
                    </a:cubicBezTo>
                    <a:cubicBezTo>
                      <a:pt x="0" y="39"/>
                      <a:pt x="0" y="39"/>
                      <a:pt x="0" y="39"/>
                    </a:cubicBezTo>
                    <a:cubicBezTo>
                      <a:pt x="0" y="41"/>
                      <a:pt x="1" y="43"/>
                      <a:pt x="3" y="43"/>
                    </a:cubicBezTo>
                    <a:cubicBezTo>
                      <a:pt x="5" y="43"/>
                      <a:pt x="7" y="41"/>
                      <a:pt x="7" y="39"/>
                    </a:cubicBezTo>
                    <a:cubicBezTo>
                      <a:pt x="7" y="14"/>
                      <a:pt x="7" y="14"/>
                      <a:pt x="7" y="14"/>
                    </a:cubicBezTo>
                    <a:cubicBezTo>
                      <a:pt x="9" y="14"/>
                      <a:pt x="9" y="14"/>
                      <a:pt x="9" y="14"/>
                    </a:cubicBezTo>
                    <a:cubicBezTo>
                      <a:pt x="9" y="38"/>
                      <a:pt x="9" y="38"/>
                      <a:pt x="9" y="38"/>
                    </a:cubicBezTo>
                    <a:cubicBezTo>
                      <a:pt x="9" y="39"/>
                      <a:pt x="10" y="39"/>
                      <a:pt x="10" y="39"/>
                    </a:cubicBezTo>
                    <a:cubicBezTo>
                      <a:pt x="10" y="82"/>
                      <a:pt x="10" y="82"/>
                      <a:pt x="10" y="82"/>
                    </a:cubicBezTo>
                    <a:cubicBezTo>
                      <a:pt x="10" y="85"/>
                      <a:pt x="12" y="87"/>
                      <a:pt x="14" y="87"/>
                    </a:cubicBezTo>
                    <a:cubicBezTo>
                      <a:pt x="17" y="87"/>
                      <a:pt x="19" y="85"/>
                      <a:pt x="19" y="82"/>
                    </a:cubicBezTo>
                    <a:cubicBezTo>
                      <a:pt x="19" y="44"/>
                      <a:pt x="19" y="44"/>
                      <a:pt x="19" y="44"/>
                    </a:cubicBezTo>
                    <a:cubicBezTo>
                      <a:pt x="21" y="44"/>
                      <a:pt x="21" y="44"/>
                      <a:pt x="21" y="44"/>
                    </a:cubicBezTo>
                    <a:cubicBezTo>
                      <a:pt x="21" y="82"/>
                      <a:pt x="21" y="82"/>
                      <a:pt x="21" y="82"/>
                    </a:cubicBezTo>
                    <a:cubicBezTo>
                      <a:pt x="21" y="85"/>
                      <a:pt x="24" y="87"/>
                      <a:pt x="26" y="87"/>
                    </a:cubicBezTo>
                    <a:cubicBezTo>
                      <a:pt x="29" y="87"/>
                      <a:pt x="31" y="85"/>
                      <a:pt x="31" y="82"/>
                    </a:cubicBezTo>
                    <a:cubicBezTo>
                      <a:pt x="31" y="38"/>
                      <a:pt x="31" y="38"/>
                      <a:pt x="31" y="38"/>
                    </a:cubicBezTo>
                    <a:cubicBezTo>
                      <a:pt x="31" y="38"/>
                      <a:pt x="31" y="38"/>
                      <a:pt x="31" y="38"/>
                    </a:cubicBezTo>
                    <a:cubicBezTo>
                      <a:pt x="31" y="14"/>
                      <a:pt x="31" y="14"/>
                      <a:pt x="31" y="14"/>
                    </a:cubicBezTo>
                    <a:cubicBezTo>
                      <a:pt x="33" y="14"/>
                      <a:pt x="33" y="14"/>
                      <a:pt x="33" y="14"/>
                    </a:cubicBezTo>
                    <a:cubicBezTo>
                      <a:pt x="33" y="39"/>
                      <a:pt x="33" y="39"/>
                      <a:pt x="33" y="39"/>
                    </a:cubicBezTo>
                    <a:cubicBezTo>
                      <a:pt x="33" y="41"/>
                      <a:pt x="35" y="43"/>
                      <a:pt x="37" y="43"/>
                    </a:cubicBezTo>
                    <a:cubicBezTo>
                      <a:pt x="39" y="43"/>
                      <a:pt x="41" y="41"/>
                      <a:pt x="41" y="39"/>
                    </a:cubicBezTo>
                    <a:cubicBezTo>
                      <a:pt x="41" y="11"/>
                      <a:pt x="41" y="11"/>
                      <a:pt x="41" y="11"/>
                    </a:cubicBezTo>
                    <a:cubicBezTo>
                      <a:pt x="41" y="9"/>
                      <a:pt x="41" y="9"/>
                      <a:pt x="41" y="9"/>
                    </a:cubicBezTo>
                    <a:cubicBezTo>
                      <a:pt x="41" y="9"/>
                      <a:pt x="41" y="9"/>
                      <a:pt x="41" y="9"/>
                    </a:cubicBezTo>
                    <a:cubicBezTo>
                      <a:pt x="41" y="6"/>
                      <a:pt x="37" y="1"/>
                      <a:pt x="31" y="1"/>
                    </a:cubicBezTo>
                    <a:close/>
                  </a:path>
                </a:pathLst>
              </a:custGeom>
              <a:solidFill>
                <a:srgbClr val="E39508"/>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17" name="Oval 127">
                <a:extLst>
                  <a:ext uri="{FF2B5EF4-FFF2-40B4-BE49-F238E27FC236}">
                    <a16:creationId xmlns:a16="http://schemas.microsoft.com/office/drawing/2014/main" id="{6407DFB6-173C-5048-B99A-23ED386092B4}"/>
                  </a:ext>
                </a:extLst>
              </p:cNvPr>
              <p:cNvSpPr>
                <a:spLocks noChangeArrowheads="1"/>
              </p:cNvSpPr>
              <p:nvPr/>
            </p:nvSpPr>
            <p:spPr bwMode="auto">
              <a:xfrm>
                <a:off x="5634455" y="3690687"/>
                <a:ext cx="109538" cy="111125"/>
              </a:xfrm>
              <a:prstGeom prst="ellipse">
                <a:avLst/>
              </a:prstGeom>
              <a:solidFill>
                <a:srgbClr val="E39508"/>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28" name="Freeform 138">
                <a:extLst>
                  <a:ext uri="{FF2B5EF4-FFF2-40B4-BE49-F238E27FC236}">
                    <a16:creationId xmlns:a16="http://schemas.microsoft.com/office/drawing/2014/main" id="{862F5F43-470F-9D4E-AE7A-3DB8C63CA7AD}"/>
                  </a:ext>
                </a:extLst>
              </p:cNvPr>
              <p:cNvSpPr>
                <a:spLocks noChangeArrowheads="1"/>
              </p:cNvSpPr>
              <p:nvPr/>
            </p:nvSpPr>
            <p:spPr bwMode="auto">
              <a:xfrm>
                <a:off x="5875755" y="3808162"/>
                <a:ext cx="282575" cy="600075"/>
              </a:xfrm>
              <a:custGeom>
                <a:avLst/>
                <a:gdLst>
                  <a:gd name="T0" fmla="*/ 31 w 41"/>
                  <a:gd name="T1" fmla="*/ 1 h 87"/>
                  <a:gd name="T2" fmla="*/ 11 w 41"/>
                  <a:gd name="T3" fmla="*/ 0 h 87"/>
                  <a:gd name="T4" fmla="*/ 0 w 41"/>
                  <a:gd name="T5" fmla="*/ 9 h 87"/>
                  <a:gd name="T6" fmla="*/ 0 w 41"/>
                  <a:gd name="T7" fmla="*/ 9 h 87"/>
                  <a:gd name="T8" fmla="*/ 0 w 41"/>
                  <a:gd name="T9" fmla="*/ 11 h 87"/>
                  <a:gd name="T10" fmla="*/ 0 w 41"/>
                  <a:gd name="T11" fmla="*/ 39 h 87"/>
                  <a:gd name="T12" fmla="*/ 3 w 41"/>
                  <a:gd name="T13" fmla="*/ 43 h 87"/>
                  <a:gd name="T14" fmla="*/ 7 w 41"/>
                  <a:gd name="T15" fmla="*/ 39 h 87"/>
                  <a:gd name="T16" fmla="*/ 7 w 41"/>
                  <a:gd name="T17" fmla="*/ 14 h 87"/>
                  <a:gd name="T18" fmla="*/ 10 w 41"/>
                  <a:gd name="T19" fmla="*/ 14 h 87"/>
                  <a:gd name="T20" fmla="*/ 10 w 41"/>
                  <a:gd name="T21" fmla="*/ 38 h 87"/>
                  <a:gd name="T22" fmla="*/ 10 w 41"/>
                  <a:gd name="T23" fmla="*/ 39 h 87"/>
                  <a:gd name="T24" fmla="*/ 10 w 41"/>
                  <a:gd name="T25" fmla="*/ 82 h 87"/>
                  <a:gd name="T26" fmla="*/ 15 w 41"/>
                  <a:gd name="T27" fmla="*/ 87 h 87"/>
                  <a:gd name="T28" fmla="*/ 19 w 41"/>
                  <a:gd name="T29" fmla="*/ 82 h 87"/>
                  <a:gd name="T30" fmla="*/ 19 w 41"/>
                  <a:gd name="T31" fmla="*/ 44 h 87"/>
                  <a:gd name="T32" fmla="*/ 22 w 41"/>
                  <a:gd name="T33" fmla="*/ 44 h 87"/>
                  <a:gd name="T34" fmla="*/ 22 w 41"/>
                  <a:gd name="T35" fmla="*/ 82 h 87"/>
                  <a:gd name="T36" fmla="*/ 26 w 41"/>
                  <a:gd name="T37" fmla="*/ 87 h 87"/>
                  <a:gd name="T38" fmla="*/ 31 w 41"/>
                  <a:gd name="T39" fmla="*/ 82 h 87"/>
                  <a:gd name="T40" fmla="*/ 31 w 41"/>
                  <a:gd name="T41" fmla="*/ 38 h 87"/>
                  <a:gd name="T42" fmla="*/ 31 w 41"/>
                  <a:gd name="T43" fmla="*/ 38 h 87"/>
                  <a:gd name="T44" fmla="*/ 31 w 41"/>
                  <a:gd name="T45" fmla="*/ 14 h 87"/>
                  <a:gd name="T46" fmla="*/ 34 w 41"/>
                  <a:gd name="T47" fmla="*/ 14 h 87"/>
                  <a:gd name="T48" fmla="*/ 34 w 41"/>
                  <a:gd name="T49" fmla="*/ 39 h 87"/>
                  <a:gd name="T50" fmla="*/ 37 w 41"/>
                  <a:gd name="T51" fmla="*/ 43 h 87"/>
                  <a:gd name="T52" fmla="*/ 41 w 41"/>
                  <a:gd name="T53" fmla="*/ 39 h 87"/>
                  <a:gd name="T54" fmla="*/ 41 w 41"/>
                  <a:gd name="T55" fmla="*/ 11 h 87"/>
                  <a:gd name="T56" fmla="*/ 41 w 41"/>
                  <a:gd name="T57" fmla="*/ 9 h 87"/>
                  <a:gd name="T58" fmla="*/ 41 w 41"/>
                  <a:gd name="T59" fmla="*/ 9 h 87"/>
                  <a:gd name="T60" fmla="*/ 31 w 41"/>
                  <a:gd name="T61" fmla="*/ 1 h 8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1"/>
                  <a:gd name="T94" fmla="*/ 0 h 87"/>
                  <a:gd name="T95" fmla="*/ 41 w 41"/>
                  <a:gd name="T96" fmla="*/ 87 h 8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1" h="87">
                    <a:moveTo>
                      <a:pt x="31" y="1"/>
                    </a:moveTo>
                    <a:cubicBezTo>
                      <a:pt x="11" y="0"/>
                      <a:pt x="11" y="0"/>
                      <a:pt x="11" y="0"/>
                    </a:cubicBezTo>
                    <a:cubicBezTo>
                      <a:pt x="3" y="1"/>
                      <a:pt x="0" y="7"/>
                      <a:pt x="0" y="9"/>
                    </a:cubicBezTo>
                    <a:cubicBezTo>
                      <a:pt x="0" y="9"/>
                      <a:pt x="0" y="9"/>
                      <a:pt x="0" y="9"/>
                    </a:cubicBezTo>
                    <a:cubicBezTo>
                      <a:pt x="0" y="11"/>
                      <a:pt x="0" y="11"/>
                      <a:pt x="0" y="11"/>
                    </a:cubicBezTo>
                    <a:cubicBezTo>
                      <a:pt x="0" y="39"/>
                      <a:pt x="0" y="39"/>
                      <a:pt x="0" y="39"/>
                    </a:cubicBezTo>
                    <a:cubicBezTo>
                      <a:pt x="0" y="41"/>
                      <a:pt x="2" y="43"/>
                      <a:pt x="3" y="43"/>
                    </a:cubicBezTo>
                    <a:cubicBezTo>
                      <a:pt x="5" y="43"/>
                      <a:pt x="7" y="41"/>
                      <a:pt x="7" y="39"/>
                    </a:cubicBezTo>
                    <a:cubicBezTo>
                      <a:pt x="7" y="14"/>
                      <a:pt x="7" y="14"/>
                      <a:pt x="7" y="14"/>
                    </a:cubicBezTo>
                    <a:cubicBezTo>
                      <a:pt x="10" y="14"/>
                      <a:pt x="10" y="14"/>
                      <a:pt x="10" y="14"/>
                    </a:cubicBezTo>
                    <a:cubicBezTo>
                      <a:pt x="10" y="38"/>
                      <a:pt x="10" y="38"/>
                      <a:pt x="10" y="38"/>
                    </a:cubicBezTo>
                    <a:cubicBezTo>
                      <a:pt x="10" y="39"/>
                      <a:pt x="10" y="39"/>
                      <a:pt x="10" y="39"/>
                    </a:cubicBezTo>
                    <a:cubicBezTo>
                      <a:pt x="10" y="82"/>
                      <a:pt x="10" y="82"/>
                      <a:pt x="10" y="82"/>
                    </a:cubicBezTo>
                    <a:cubicBezTo>
                      <a:pt x="10" y="85"/>
                      <a:pt x="12" y="87"/>
                      <a:pt x="15" y="87"/>
                    </a:cubicBezTo>
                    <a:cubicBezTo>
                      <a:pt x="17" y="87"/>
                      <a:pt x="19" y="85"/>
                      <a:pt x="19" y="82"/>
                    </a:cubicBezTo>
                    <a:cubicBezTo>
                      <a:pt x="19" y="44"/>
                      <a:pt x="19" y="44"/>
                      <a:pt x="19" y="44"/>
                    </a:cubicBezTo>
                    <a:cubicBezTo>
                      <a:pt x="22" y="44"/>
                      <a:pt x="22" y="44"/>
                      <a:pt x="22" y="44"/>
                    </a:cubicBezTo>
                    <a:cubicBezTo>
                      <a:pt x="22" y="82"/>
                      <a:pt x="22" y="82"/>
                      <a:pt x="22" y="82"/>
                    </a:cubicBezTo>
                    <a:cubicBezTo>
                      <a:pt x="22" y="85"/>
                      <a:pt x="24" y="87"/>
                      <a:pt x="26" y="87"/>
                    </a:cubicBezTo>
                    <a:cubicBezTo>
                      <a:pt x="29" y="87"/>
                      <a:pt x="31" y="85"/>
                      <a:pt x="31" y="82"/>
                    </a:cubicBezTo>
                    <a:cubicBezTo>
                      <a:pt x="31" y="38"/>
                      <a:pt x="31" y="38"/>
                      <a:pt x="31" y="38"/>
                    </a:cubicBezTo>
                    <a:cubicBezTo>
                      <a:pt x="31" y="38"/>
                      <a:pt x="31" y="38"/>
                      <a:pt x="31" y="38"/>
                    </a:cubicBezTo>
                    <a:cubicBezTo>
                      <a:pt x="31" y="14"/>
                      <a:pt x="31" y="14"/>
                      <a:pt x="31" y="14"/>
                    </a:cubicBezTo>
                    <a:cubicBezTo>
                      <a:pt x="34" y="14"/>
                      <a:pt x="34" y="14"/>
                      <a:pt x="34" y="14"/>
                    </a:cubicBezTo>
                    <a:cubicBezTo>
                      <a:pt x="34" y="39"/>
                      <a:pt x="34" y="39"/>
                      <a:pt x="34" y="39"/>
                    </a:cubicBezTo>
                    <a:cubicBezTo>
                      <a:pt x="34" y="41"/>
                      <a:pt x="35" y="43"/>
                      <a:pt x="37" y="43"/>
                    </a:cubicBezTo>
                    <a:cubicBezTo>
                      <a:pt x="39" y="43"/>
                      <a:pt x="41" y="41"/>
                      <a:pt x="41" y="39"/>
                    </a:cubicBezTo>
                    <a:cubicBezTo>
                      <a:pt x="41" y="11"/>
                      <a:pt x="41" y="11"/>
                      <a:pt x="41" y="11"/>
                    </a:cubicBezTo>
                    <a:cubicBezTo>
                      <a:pt x="41" y="9"/>
                      <a:pt x="41" y="9"/>
                      <a:pt x="41" y="9"/>
                    </a:cubicBezTo>
                    <a:cubicBezTo>
                      <a:pt x="41" y="9"/>
                      <a:pt x="41" y="9"/>
                      <a:pt x="41" y="9"/>
                    </a:cubicBezTo>
                    <a:cubicBezTo>
                      <a:pt x="41" y="6"/>
                      <a:pt x="38" y="1"/>
                      <a:pt x="31" y="1"/>
                    </a:cubicBezTo>
                    <a:close/>
                  </a:path>
                </a:pathLst>
              </a:custGeom>
              <a:solidFill>
                <a:srgbClr val="E39508"/>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29" name="Oval 139">
                <a:extLst>
                  <a:ext uri="{FF2B5EF4-FFF2-40B4-BE49-F238E27FC236}">
                    <a16:creationId xmlns:a16="http://schemas.microsoft.com/office/drawing/2014/main" id="{D8532A65-74A2-364D-977E-94CCA7D769DF}"/>
                  </a:ext>
                </a:extLst>
              </p:cNvPr>
              <p:cNvSpPr>
                <a:spLocks noChangeArrowheads="1"/>
              </p:cNvSpPr>
              <p:nvPr/>
            </p:nvSpPr>
            <p:spPr bwMode="auto">
              <a:xfrm>
                <a:off x="5958305" y="3690687"/>
                <a:ext cx="117475" cy="111125"/>
              </a:xfrm>
              <a:prstGeom prst="ellipse">
                <a:avLst/>
              </a:prstGeom>
              <a:solidFill>
                <a:srgbClr val="E39508"/>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30" name="Freeform 140">
                <a:extLst>
                  <a:ext uri="{FF2B5EF4-FFF2-40B4-BE49-F238E27FC236}">
                    <a16:creationId xmlns:a16="http://schemas.microsoft.com/office/drawing/2014/main" id="{C050B320-4510-514E-8D88-0ACDCD55C1DB}"/>
                  </a:ext>
                </a:extLst>
              </p:cNvPr>
              <p:cNvSpPr>
                <a:spLocks noChangeArrowheads="1"/>
              </p:cNvSpPr>
              <p:nvPr/>
            </p:nvSpPr>
            <p:spPr bwMode="auto">
              <a:xfrm>
                <a:off x="6213893" y="3808162"/>
                <a:ext cx="282575" cy="600075"/>
              </a:xfrm>
              <a:custGeom>
                <a:avLst/>
                <a:gdLst>
                  <a:gd name="T0" fmla="*/ 31 w 41"/>
                  <a:gd name="T1" fmla="*/ 1 h 87"/>
                  <a:gd name="T2" fmla="*/ 10 w 41"/>
                  <a:gd name="T3" fmla="*/ 0 h 87"/>
                  <a:gd name="T4" fmla="*/ 0 w 41"/>
                  <a:gd name="T5" fmla="*/ 9 h 87"/>
                  <a:gd name="T6" fmla="*/ 0 w 41"/>
                  <a:gd name="T7" fmla="*/ 9 h 87"/>
                  <a:gd name="T8" fmla="*/ 0 w 41"/>
                  <a:gd name="T9" fmla="*/ 11 h 87"/>
                  <a:gd name="T10" fmla="*/ 0 w 41"/>
                  <a:gd name="T11" fmla="*/ 39 h 87"/>
                  <a:gd name="T12" fmla="*/ 3 w 41"/>
                  <a:gd name="T13" fmla="*/ 43 h 87"/>
                  <a:gd name="T14" fmla="*/ 7 w 41"/>
                  <a:gd name="T15" fmla="*/ 39 h 87"/>
                  <a:gd name="T16" fmla="*/ 7 w 41"/>
                  <a:gd name="T17" fmla="*/ 14 h 87"/>
                  <a:gd name="T18" fmla="*/ 10 w 41"/>
                  <a:gd name="T19" fmla="*/ 14 h 87"/>
                  <a:gd name="T20" fmla="*/ 10 w 41"/>
                  <a:gd name="T21" fmla="*/ 38 h 87"/>
                  <a:gd name="T22" fmla="*/ 10 w 41"/>
                  <a:gd name="T23" fmla="*/ 39 h 87"/>
                  <a:gd name="T24" fmla="*/ 10 w 41"/>
                  <a:gd name="T25" fmla="*/ 82 h 87"/>
                  <a:gd name="T26" fmla="*/ 14 w 41"/>
                  <a:gd name="T27" fmla="*/ 87 h 87"/>
                  <a:gd name="T28" fmla="*/ 19 w 41"/>
                  <a:gd name="T29" fmla="*/ 82 h 87"/>
                  <a:gd name="T30" fmla="*/ 19 w 41"/>
                  <a:gd name="T31" fmla="*/ 44 h 87"/>
                  <a:gd name="T32" fmla="*/ 22 w 41"/>
                  <a:gd name="T33" fmla="*/ 44 h 87"/>
                  <a:gd name="T34" fmla="*/ 22 w 41"/>
                  <a:gd name="T35" fmla="*/ 82 h 87"/>
                  <a:gd name="T36" fmla="*/ 26 w 41"/>
                  <a:gd name="T37" fmla="*/ 87 h 87"/>
                  <a:gd name="T38" fmla="*/ 31 w 41"/>
                  <a:gd name="T39" fmla="*/ 82 h 87"/>
                  <a:gd name="T40" fmla="*/ 31 w 41"/>
                  <a:gd name="T41" fmla="*/ 38 h 87"/>
                  <a:gd name="T42" fmla="*/ 31 w 41"/>
                  <a:gd name="T43" fmla="*/ 38 h 87"/>
                  <a:gd name="T44" fmla="*/ 31 w 41"/>
                  <a:gd name="T45" fmla="*/ 14 h 87"/>
                  <a:gd name="T46" fmla="*/ 34 w 41"/>
                  <a:gd name="T47" fmla="*/ 14 h 87"/>
                  <a:gd name="T48" fmla="*/ 34 w 41"/>
                  <a:gd name="T49" fmla="*/ 39 h 87"/>
                  <a:gd name="T50" fmla="*/ 37 w 41"/>
                  <a:gd name="T51" fmla="*/ 43 h 87"/>
                  <a:gd name="T52" fmla="*/ 41 w 41"/>
                  <a:gd name="T53" fmla="*/ 39 h 87"/>
                  <a:gd name="T54" fmla="*/ 41 w 41"/>
                  <a:gd name="T55" fmla="*/ 11 h 87"/>
                  <a:gd name="T56" fmla="*/ 41 w 41"/>
                  <a:gd name="T57" fmla="*/ 9 h 87"/>
                  <a:gd name="T58" fmla="*/ 41 w 41"/>
                  <a:gd name="T59" fmla="*/ 9 h 87"/>
                  <a:gd name="T60" fmla="*/ 31 w 41"/>
                  <a:gd name="T61" fmla="*/ 1 h 8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1"/>
                  <a:gd name="T94" fmla="*/ 0 h 87"/>
                  <a:gd name="T95" fmla="*/ 41 w 41"/>
                  <a:gd name="T96" fmla="*/ 87 h 8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1" h="87">
                    <a:moveTo>
                      <a:pt x="31" y="1"/>
                    </a:moveTo>
                    <a:cubicBezTo>
                      <a:pt x="10" y="0"/>
                      <a:pt x="10" y="0"/>
                      <a:pt x="10" y="0"/>
                    </a:cubicBezTo>
                    <a:cubicBezTo>
                      <a:pt x="3" y="1"/>
                      <a:pt x="0" y="7"/>
                      <a:pt x="0" y="9"/>
                    </a:cubicBezTo>
                    <a:cubicBezTo>
                      <a:pt x="0" y="9"/>
                      <a:pt x="0" y="9"/>
                      <a:pt x="0" y="9"/>
                    </a:cubicBezTo>
                    <a:cubicBezTo>
                      <a:pt x="0" y="11"/>
                      <a:pt x="0" y="11"/>
                      <a:pt x="0" y="11"/>
                    </a:cubicBezTo>
                    <a:cubicBezTo>
                      <a:pt x="0" y="39"/>
                      <a:pt x="0" y="39"/>
                      <a:pt x="0" y="39"/>
                    </a:cubicBezTo>
                    <a:cubicBezTo>
                      <a:pt x="0" y="41"/>
                      <a:pt x="1" y="43"/>
                      <a:pt x="3" y="43"/>
                    </a:cubicBezTo>
                    <a:cubicBezTo>
                      <a:pt x="5" y="43"/>
                      <a:pt x="7" y="41"/>
                      <a:pt x="7" y="39"/>
                    </a:cubicBezTo>
                    <a:cubicBezTo>
                      <a:pt x="7" y="14"/>
                      <a:pt x="7" y="14"/>
                      <a:pt x="7" y="14"/>
                    </a:cubicBezTo>
                    <a:cubicBezTo>
                      <a:pt x="10" y="14"/>
                      <a:pt x="10" y="14"/>
                      <a:pt x="10" y="14"/>
                    </a:cubicBezTo>
                    <a:cubicBezTo>
                      <a:pt x="10" y="38"/>
                      <a:pt x="10" y="38"/>
                      <a:pt x="10" y="38"/>
                    </a:cubicBezTo>
                    <a:cubicBezTo>
                      <a:pt x="10" y="39"/>
                      <a:pt x="10" y="39"/>
                      <a:pt x="10" y="39"/>
                    </a:cubicBezTo>
                    <a:cubicBezTo>
                      <a:pt x="10" y="82"/>
                      <a:pt x="10" y="82"/>
                      <a:pt x="10" y="82"/>
                    </a:cubicBezTo>
                    <a:cubicBezTo>
                      <a:pt x="10" y="85"/>
                      <a:pt x="12" y="87"/>
                      <a:pt x="14" y="87"/>
                    </a:cubicBezTo>
                    <a:cubicBezTo>
                      <a:pt x="17" y="87"/>
                      <a:pt x="19" y="85"/>
                      <a:pt x="19" y="82"/>
                    </a:cubicBezTo>
                    <a:cubicBezTo>
                      <a:pt x="19" y="44"/>
                      <a:pt x="19" y="44"/>
                      <a:pt x="19" y="44"/>
                    </a:cubicBezTo>
                    <a:cubicBezTo>
                      <a:pt x="22" y="44"/>
                      <a:pt x="22" y="44"/>
                      <a:pt x="22" y="44"/>
                    </a:cubicBezTo>
                    <a:cubicBezTo>
                      <a:pt x="22" y="82"/>
                      <a:pt x="22" y="82"/>
                      <a:pt x="22" y="82"/>
                    </a:cubicBezTo>
                    <a:cubicBezTo>
                      <a:pt x="22" y="85"/>
                      <a:pt x="24" y="87"/>
                      <a:pt x="26" y="87"/>
                    </a:cubicBezTo>
                    <a:cubicBezTo>
                      <a:pt x="29" y="87"/>
                      <a:pt x="31" y="85"/>
                      <a:pt x="31" y="82"/>
                    </a:cubicBezTo>
                    <a:cubicBezTo>
                      <a:pt x="31" y="38"/>
                      <a:pt x="31" y="38"/>
                      <a:pt x="31" y="38"/>
                    </a:cubicBezTo>
                    <a:cubicBezTo>
                      <a:pt x="31" y="38"/>
                      <a:pt x="31" y="38"/>
                      <a:pt x="31" y="38"/>
                    </a:cubicBezTo>
                    <a:cubicBezTo>
                      <a:pt x="31" y="14"/>
                      <a:pt x="31" y="14"/>
                      <a:pt x="31" y="14"/>
                    </a:cubicBezTo>
                    <a:cubicBezTo>
                      <a:pt x="34" y="14"/>
                      <a:pt x="34" y="14"/>
                      <a:pt x="34" y="14"/>
                    </a:cubicBezTo>
                    <a:cubicBezTo>
                      <a:pt x="34" y="39"/>
                      <a:pt x="34" y="39"/>
                      <a:pt x="34" y="39"/>
                    </a:cubicBezTo>
                    <a:cubicBezTo>
                      <a:pt x="34" y="41"/>
                      <a:pt x="35" y="43"/>
                      <a:pt x="37" y="43"/>
                    </a:cubicBezTo>
                    <a:cubicBezTo>
                      <a:pt x="39" y="43"/>
                      <a:pt x="41" y="41"/>
                      <a:pt x="41" y="39"/>
                    </a:cubicBezTo>
                    <a:cubicBezTo>
                      <a:pt x="41" y="11"/>
                      <a:pt x="41" y="11"/>
                      <a:pt x="41" y="11"/>
                    </a:cubicBezTo>
                    <a:cubicBezTo>
                      <a:pt x="41" y="9"/>
                      <a:pt x="41" y="9"/>
                      <a:pt x="41" y="9"/>
                    </a:cubicBezTo>
                    <a:cubicBezTo>
                      <a:pt x="41" y="9"/>
                      <a:pt x="41" y="9"/>
                      <a:pt x="41" y="9"/>
                    </a:cubicBezTo>
                    <a:cubicBezTo>
                      <a:pt x="41" y="6"/>
                      <a:pt x="38" y="1"/>
                      <a:pt x="31" y="1"/>
                    </a:cubicBezTo>
                    <a:close/>
                  </a:path>
                </a:pathLst>
              </a:custGeom>
              <a:solidFill>
                <a:srgbClr val="E39508"/>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31" name="Oval 141">
                <a:extLst>
                  <a:ext uri="{FF2B5EF4-FFF2-40B4-BE49-F238E27FC236}">
                    <a16:creationId xmlns:a16="http://schemas.microsoft.com/office/drawing/2014/main" id="{83E1037C-8451-8340-A223-A5C3BBAFFEA4}"/>
                  </a:ext>
                </a:extLst>
              </p:cNvPr>
              <p:cNvSpPr>
                <a:spLocks noChangeArrowheads="1"/>
              </p:cNvSpPr>
              <p:nvPr/>
            </p:nvSpPr>
            <p:spPr bwMode="auto">
              <a:xfrm>
                <a:off x="6296443" y="3690687"/>
                <a:ext cx="117475" cy="111125"/>
              </a:xfrm>
              <a:prstGeom prst="ellipse">
                <a:avLst/>
              </a:prstGeom>
              <a:solidFill>
                <a:srgbClr val="E39508"/>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32" name="Freeform 142">
                <a:extLst>
                  <a:ext uri="{FF2B5EF4-FFF2-40B4-BE49-F238E27FC236}">
                    <a16:creationId xmlns:a16="http://schemas.microsoft.com/office/drawing/2014/main" id="{1925E153-44A9-BB4A-B672-7EBF6E589F31}"/>
                  </a:ext>
                </a:extLst>
              </p:cNvPr>
              <p:cNvSpPr>
                <a:spLocks noChangeArrowheads="1"/>
              </p:cNvSpPr>
              <p:nvPr/>
            </p:nvSpPr>
            <p:spPr bwMode="auto">
              <a:xfrm>
                <a:off x="4207294" y="4595562"/>
                <a:ext cx="282575" cy="600075"/>
              </a:xfrm>
              <a:custGeom>
                <a:avLst/>
                <a:gdLst>
                  <a:gd name="T0" fmla="*/ 31 w 41"/>
                  <a:gd name="T1" fmla="*/ 1 h 87"/>
                  <a:gd name="T2" fmla="*/ 10 w 41"/>
                  <a:gd name="T3" fmla="*/ 0 h 87"/>
                  <a:gd name="T4" fmla="*/ 0 w 41"/>
                  <a:gd name="T5" fmla="*/ 9 h 87"/>
                  <a:gd name="T6" fmla="*/ 0 w 41"/>
                  <a:gd name="T7" fmla="*/ 9 h 87"/>
                  <a:gd name="T8" fmla="*/ 0 w 41"/>
                  <a:gd name="T9" fmla="*/ 11 h 87"/>
                  <a:gd name="T10" fmla="*/ 0 w 41"/>
                  <a:gd name="T11" fmla="*/ 39 h 87"/>
                  <a:gd name="T12" fmla="*/ 3 w 41"/>
                  <a:gd name="T13" fmla="*/ 43 h 87"/>
                  <a:gd name="T14" fmla="*/ 6 w 41"/>
                  <a:gd name="T15" fmla="*/ 39 h 87"/>
                  <a:gd name="T16" fmla="*/ 6 w 41"/>
                  <a:gd name="T17" fmla="*/ 14 h 87"/>
                  <a:gd name="T18" fmla="*/ 9 w 41"/>
                  <a:gd name="T19" fmla="*/ 14 h 87"/>
                  <a:gd name="T20" fmla="*/ 9 w 41"/>
                  <a:gd name="T21" fmla="*/ 38 h 87"/>
                  <a:gd name="T22" fmla="*/ 9 w 41"/>
                  <a:gd name="T23" fmla="*/ 39 h 87"/>
                  <a:gd name="T24" fmla="*/ 9 w 41"/>
                  <a:gd name="T25" fmla="*/ 82 h 87"/>
                  <a:gd name="T26" fmla="*/ 14 w 41"/>
                  <a:gd name="T27" fmla="*/ 87 h 87"/>
                  <a:gd name="T28" fmla="*/ 19 w 41"/>
                  <a:gd name="T29" fmla="*/ 82 h 87"/>
                  <a:gd name="T30" fmla="*/ 19 w 41"/>
                  <a:gd name="T31" fmla="*/ 44 h 87"/>
                  <a:gd name="T32" fmla="*/ 21 w 41"/>
                  <a:gd name="T33" fmla="*/ 44 h 87"/>
                  <a:gd name="T34" fmla="*/ 21 w 41"/>
                  <a:gd name="T35" fmla="*/ 82 h 87"/>
                  <a:gd name="T36" fmla="*/ 26 w 41"/>
                  <a:gd name="T37" fmla="*/ 87 h 87"/>
                  <a:gd name="T38" fmla="*/ 31 w 41"/>
                  <a:gd name="T39" fmla="*/ 82 h 87"/>
                  <a:gd name="T40" fmla="*/ 31 w 41"/>
                  <a:gd name="T41" fmla="*/ 38 h 87"/>
                  <a:gd name="T42" fmla="*/ 31 w 41"/>
                  <a:gd name="T43" fmla="*/ 38 h 87"/>
                  <a:gd name="T44" fmla="*/ 31 w 41"/>
                  <a:gd name="T45" fmla="*/ 14 h 87"/>
                  <a:gd name="T46" fmla="*/ 33 w 41"/>
                  <a:gd name="T47" fmla="*/ 14 h 87"/>
                  <a:gd name="T48" fmla="*/ 33 w 41"/>
                  <a:gd name="T49" fmla="*/ 39 h 87"/>
                  <a:gd name="T50" fmla="*/ 37 w 41"/>
                  <a:gd name="T51" fmla="*/ 43 h 87"/>
                  <a:gd name="T52" fmla="*/ 41 w 41"/>
                  <a:gd name="T53" fmla="*/ 39 h 87"/>
                  <a:gd name="T54" fmla="*/ 41 w 41"/>
                  <a:gd name="T55" fmla="*/ 11 h 87"/>
                  <a:gd name="T56" fmla="*/ 41 w 41"/>
                  <a:gd name="T57" fmla="*/ 9 h 87"/>
                  <a:gd name="T58" fmla="*/ 41 w 41"/>
                  <a:gd name="T59" fmla="*/ 9 h 87"/>
                  <a:gd name="T60" fmla="*/ 31 w 41"/>
                  <a:gd name="T61" fmla="*/ 1 h 8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1"/>
                  <a:gd name="T94" fmla="*/ 0 h 87"/>
                  <a:gd name="T95" fmla="*/ 41 w 41"/>
                  <a:gd name="T96" fmla="*/ 87 h 8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1" h="87">
                    <a:moveTo>
                      <a:pt x="31" y="1"/>
                    </a:moveTo>
                    <a:cubicBezTo>
                      <a:pt x="10" y="0"/>
                      <a:pt x="10" y="0"/>
                      <a:pt x="10" y="0"/>
                    </a:cubicBezTo>
                    <a:cubicBezTo>
                      <a:pt x="2" y="1"/>
                      <a:pt x="0" y="7"/>
                      <a:pt x="0" y="9"/>
                    </a:cubicBezTo>
                    <a:cubicBezTo>
                      <a:pt x="0" y="9"/>
                      <a:pt x="0" y="9"/>
                      <a:pt x="0" y="9"/>
                    </a:cubicBezTo>
                    <a:cubicBezTo>
                      <a:pt x="0" y="11"/>
                      <a:pt x="0" y="11"/>
                      <a:pt x="0" y="11"/>
                    </a:cubicBezTo>
                    <a:cubicBezTo>
                      <a:pt x="0" y="39"/>
                      <a:pt x="0" y="39"/>
                      <a:pt x="0" y="39"/>
                    </a:cubicBezTo>
                    <a:cubicBezTo>
                      <a:pt x="0" y="41"/>
                      <a:pt x="1" y="43"/>
                      <a:pt x="3" y="43"/>
                    </a:cubicBezTo>
                    <a:cubicBezTo>
                      <a:pt x="5" y="43"/>
                      <a:pt x="6" y="41"/>
                      <a:pt x="6" y="39"/>
                    </a:cubicBezTo>
                    <a:cubicBezTo>
                      <a:pt x="6" y="14"/>
                      <a:pt x="6" y="14"/>
                      <a:pt x="6" y="14"/>
                    </a:cubicBezTo>
                    <a:cubicBezTo>
                      <a:pt x="9" y="14"/>
                      <a:pt x="9" y="14"/>
                      <a:pt x="9" y="14"/>
                    </a:cubicBezTo>
                    <a:cubicBezTo>
                      <a:pt x="9" y="38"/>
                      <a:pt x="9" y="38"/>
                      <a:pt x="9" y="38"/>
                    </a:cubicBezTo>
                    <a:cubicBezTo>
                      <a:pt x="9" y="39"/>
                      <a:pt x="9" y="39"/>
                      <a:pt x="9" y="39"/>
                    </a:cubicBezTo>
                    <a:cubicBezTo>
                      <a:pt x="9" y="82"/>
                      <a:pt x="9" y="82"/>
                      <a:pt x="9" y="82"/>
                    </a:cubicBezTo>
                    <a:cubicBezTo>
                      <a:pt x="9" y="85"/>
                      <a:pt x="12" y="87"/>
                      <a:pt x="14" y="87"/>
                    </a:cubicBezTo>
                    <a:cubicBezTo>
                      <a:pt x="17" y="87"/>
                      <a:pt x="19" y="85"/>
                      <a:pt x="19" y="82"/>
                    </a:cubicBezTo>
                    <a:cubicBezTo>
                      <a:pt x="19" y="44"/>
                      <a:pt x="19" y="44"/>
                      <a:pt x="19" y="44"/>
                    </a:cubicBezTo>
                    <a:cubicBezTo>
                      <a:pt x="21" y="44"/>
                      <a:pt x="21" y="44"/>
                      <a:pt x="21" y="44"/>
                    </a:cubicBezTo>
                    <a:cubicBezTo>
                      <a:pt x="21" y="82"/>
                      <a:pt x="21" y="82"/>
                      <a:pt x="21" y="82"/>
                    </a:cubicBezTo>
                    <a:cubicBezTo>
                      <a:pt x="21" y="85"/>
                      <a:pt x="23" y="87"/>
                      <a:pt x="26" y="87"/>
                    </a:cubicBezTo>
                    <a:cubicBezTo>
                      <a:pt x="29" y="87"/>
                      <a:pt x="31" y="85"/>
                      <a:pt x="31" y="82"/>
                    </a:cubicBezTo>
                    <a:cubicBezTo>
                      <a:pt x="31" y="38"/>
                      <a:pt x="31" y="38"/>
                      <a:pt x="31" y="38"/>
                    </a:cubicBezTo>
                    <a:cubicBezTo>
                      <a:pt x="31" y="38"/>
                      <a:pt x="31" y="38"/>
                      <a:pt x="31" y="38"/>
                    </a:cubicBezTo>
                    <a:cubicBezTo>
                      <a:pt x="31" y="14"/>
                      <a:pt x="31" y="14"/>
                      <a:pt x="31" y="14"/>
                    </a:cubicBezTo>
                    <a:cubicBezTo>
                      <a:pt x="33" y="14"/>
                      <a:pt x="33" y="14"/>
                      <a:pt x="33" y="14"/>
                    </a:cubicBezTo>
                    <a:cubicBezTo>
                      <a:pt x="33" y="39"/>
                      <a:pt x="33" y="39"/>
                      <a:pt x="33" y="39"/>
                    </a:cubicBezTo>
                    <a:cubicBezTo>
                      <a:pt x="33" y="41"/>
                      <a:pt x="35" y="43"/>
                      <a:pt x="37" y="43"/>
                    </a:cubicBezTo>
                    <a:cubicBezTo>
                      <a:pt x="39" y="43"/>
                      <a:pt x="41" y="41"/>
                      <a:pt x="41" y="39"/>
                    </a:cubicBezTo>
                    <a:cubicBezTo>
                      <a:pt x="41" y="11"/>
                      <a:pt x="41" y="11"/>
                      <a:pt x="41" y="11"/>
                    </a:cubicBezTo>
                    <a:cubicBezTo>
                      <a:pt x="41" y="9"/>
                      <a:pt x="41" y="9"/>
                      <a:pt x="41" y="9"/>
                    </a:cubicBezTo>
                    <a:cubicBezTo>
                      <a:pt x="41" y="9"/>
                      <a:pt x="41" y="9"/>
                      <a:pt x="41" y="9"/>
                    </a:cubicBezTo>
                    <a:cubicBezTo>
                      <a:pt x="41" y="6"/>
                      <a:pt x="37" y="1"/>
                      <a:pt x="31" y="1"/>
                    </a:cubicBezTo>
                    <a:close/>
                  </a:path>
                </a:pathLst>
              </a:custGeom>
              <a:solidFill>
                <a:srgbClr val="4C6062"/>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33" name="Oval 143">
                <a:extLst>
                  <a:ext uri="{FF2B5EF4-FFF2-40B4-BE49-F238E27FC236}">
                    <a16:creationId xmlns:a16="http://schemas.microsoft.com/office/drawing/2014/main" id="{B7E3CA32-053A-C649-845F-EDB232BF17ED}"/>
                  </a:ext>
                </a:extLst>
              </p:cNvPr>
              <p:cNvSpPr>
                <a:spLocks noChangeArrowheads="1"/>
              </p:cNvSpPr>
              <p:nvPr/>
            </p:nvSpPr>
            <p:spPr bwMode="auto">
              <a:xfrm>
                <a:off x="4289844" y="4478087"/>
                <a:ext cx="109537" cy="109538"/>
              </a:xfrm>
              <a:prstGeom prst="ellipse">
                <a:avLst/>
              </a:prstGeom>
              <a:solidFill>
                <a:srgbClr val="4C6062"/>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34" name="Freeform 144">
                <a:extLst>
                  <a:ext uri="{FF2B5EF4-FFF2-40B4-BE49-F238E27FC236}">
                    <a16:creationId xmlns:a16="http://schemas.microsoft.com/office/drawing/2014/main" id="{D5A59312-0066-E744-842F-4CA94C678CA1}"/>
                  </a:ext>
                </a:extLst>
              </p:cNvPr>
              <p:cNvSpPr>
                <a:spLocks noChangeArrowheads="1"/>
              </p:cNvSpPr>
              <p:nvPr/>
            </p:nvSpPr>
            <p:spPr bwMode="auto">
              <a:xfrm>
                <a:off x="4537494" y="4595562"/>
                <a:ext cx="282575" cy="600075"/>
              </a:xfrm>
              <a:custGeom>
                <a:avLst/>
                <a:gdLst>
                  <a:gd name="T0" fmla="*/ 32 w 41"/>
                  <a:gd name="T1" fmla="*/ 1 h 87"/>
                  <a:gd name="T2" fmla="*/ 11 w 41"/>
                  <a:gd name="T3" fmla="*/ 0 h 87"/>
                  <a:gd name="T4" fmla="*/ 0 w 41"/>
                  <a:gd name="T5" fmla="*/ 9 h 87"/>
                  <a:gd name="T6" fmla="*/ 0 w 41"/>
                  <a:gd name="T7" fmla="*/ 9 h 87"/>
                  <a:gd name="T8" fmla="*/ 0 w 41"/>
                  <a:gd name="T9" fmla="*/ 11 h 87"/>
                  <a:gd name="T10" fmla="*/ 0 w 41"/>
                  <a:gd name="T11" fmla="*/ 39 h 87"/>
                  <a:gd name="T12" fmla="*/ 4 w 41"/>
                  <a:gd name="T13" fmla="*/ 43 h 87"/>
                  <a:gd name="T14" fmla="*/ 7 w 41"/>
                  <a:gd name="T15" fmla="*/ 39 h 87"/>
                  <a:gd name="T16" fmla="*/ 7 w 41"/>
                  <a:gd name="T17" fmla="*/ 14 h 87"/>
                  <a:gd name="T18" fmla="*/ 10 w 41"/>
                  <a:gd name="T19" fmla="*/ 14 h 87"/>
                  <a:gd name="T20" fmla="*/ 10 w 41"/>
                  <a:gd name="T21" fmla="*/ 38 h 87"/>
                  <a:gd name="T22" fmla="*/ 10 w 41"/>
                  <a:gd name="T23" fmla="*/ 39 h 87"/>
                  <a:gd name="T24" fmla="*/ 10 w 41"/>
                  <a:gd name="T25" fmla="*/ 82 h 87"/>
                  <a:gd name="T26" fmla="*/ 15 w 41"/>
                  <a:gd name="T27" fmla="*/ 87 h 87"/>
                  <a:gd name="T28" fmla="*/ 20 w 41"/>
                  <a:gd name="T29" fmla="*/ 82 h 87"/>
                  <a:gd name="T30" fmla="*/ 20 w 41"/>
                  <a:gd name="T31" fmla="*/ 44 h 87"/>
                  <a:gd name="T32" fmla="*/ 22 w 41"/>
                  <a:gd name="T33" fmla="*/ 44 h 87"/>
                  <a:gd name="T34" fmla="*/ 22 w 41"/>
                  <a:gd name="T35" fmla="*/ 82 h 87"/>
                  <a:gd name="T36" fmla="*/ 27 w 41"/>
                  <a:gd name="T37" fmla="*/ 87 h 87"/>
                  <a:gd name="T38" fmla="*/ 32 w 41"/>
                  <a:gd name="T39" fmla="*/ 82 h 87"/>
                  <a:gd name="T40" fmla="*/ 32 w 41"/>
                  <a:gd name="T41" fmla="*/ 38 h 87"/>
                  <a:gd name="T42" fmla="*/ 32 w 41"/>
                  <a:gd name="T43" fmla="*/ 38 h 87"/>
                  <a:gd name="T44" fmla="*/ 32 w 41"/>
                  <a:gd name="T45" fmla="*/ 14 h 87"/>
                  <a:gd name="T46" fmla="*/ 34 w 41"/>
                  <a:gd name="T47" fmla="*/ 14 h 87"/>
                  <a:gd name="T48" fmla="*/ 34 w 41"/>
                  <a:gd name="T49" fmla="*/ 39 h 87"/>
                  <a:gd name="T50" fmla="*/ 38 w 41"/>
                  <a:gd name="T51" fmla="*/ 43 h 87"/>
                  <a:gd name="T52" fmla="*/ 41 w 41"/>
                  <a:gd name="T53" fmla="*/ 39 h 87"/>
                  <a:gd name="T54" fmla="*/ 41 w 41"/>
                  <a:gd name="T55" fmla="*/ 11 h 87"/>
                  <a:gd name="T56" fmla="*/ 41 w 41"/>
                  <a:gd name="T57" fmla="*/ 9 h 87"/>
                  <a:gd name="T58" fmla="*/ 41 w 41"/>
                  <a:gd name="T59" fmla="*/ 9 h 87"/>
                  <a:gd name="T60" fmla="*/ 32 w 41"/>
                  <a:gd name="T61" fmla="*/ 1 h 8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1"/>
                  <a:gd name="T94" fmla="*/ 0 h 87"/>
                  <a:gd name="T95" fmla="*/ 41 w 41"/>
                  <a:gd name="T96" fmla="*/ 87 h 8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1" h="87">
                    <a:moveTo>
                      <a:pt x="32" y="1"/>
                    </a:moveTo>
                    <a:cubicBezTo>
                      <a:pt x="11" y="0"/>
                      <a:pt x="11" y="0"/>
                      <a:pt x="11" y="0"/>
                    </a:cubicBezTo>
                    <a:cubicBezTo>
                      <a:pt x="3" y="1"/>
                      <a:pt x="0" y="7"/>
                      <a:pt x="0" y="9"/>
                    </a:cubicBezTo>
                    <a:cubicBezTo>
                      <a:pt x="0" y="9"/>
                      <a:pt x="0" y="9"/>
                      <a:pt x="0" y="9"/>
                    </a:cubicBezTo>
                    <a:cubicBezTo>
                      <a:pt x="0" y="11"/>
                      <a:pt x="0" y="11"/>
                      <a:pt x="0" y="11"/>
                    </a:cubicBezTo>
                    <a:cubicBezTo>
                      <a:pt x="0" y="39"/>
                      <a:pt x="0" y="39"/>
                      <a:pt x="0" y="39"/>
                    </a:cubicBezTo>
                    <a:cubicBezTo>
                      <a:pt x="0" y="41"/>
                      <a:pt x="2" y="43"/>
                      <a:pt x="4" y="43"/>
                    </a:cubicBezTo>
                    <a:cubicBezTo>
                      <a:pt x="6" y="43"/>
                      <a:pt x="7" y="41"/>
                      <a:pt x="7" y="39"/>
                    </a:cubicBezTo>
                    <a:cubicBezTo>
                      <a:pt x="7" y="14"/>
                      <a:pt x="7" y="14"/>
                      <a:pt x="7" y="14"/>
                    </a:cubicBezTo>
                    <a:cubicBezTo>
                      <a:pt x="10" y="14"/>
                      <a:pt x="10" y="14"/>
                      <a:pt x="10" y="14"/>
                    </a:cubicBezTo>
                    <a:cubicBezTo>
                      <a:pt x="10" y="38"/>
                      <a:pt x="10" y="38"/>
                      <a:pt x="10" y="38"/>
                    </a:cubicBezTo>
                    <a:cubicBezTo>
                      <a:pt x="10" y="39"/>
                      <a:pt x="10" y="39"/>
                      <a:pt x="10" y="39"/>
                    </a:cubicBezTo>
                    <a:cubicBezTo>
                      <a:pt x="10" y="82"/>
                      <a:pt x="10" y="82"/>
                      <a:pt x="10" y="82"/>
                    </a:cubicBezTo>
                    <a:cubicBezTo>
                      <a:pt x="10" y="85"/>
                      <a:pt x="12" y="87"/>
                      <a:pt x="15" y="87"/>
                    </a:cubicBezTo>
                    <a:cubicBezTo>
                      <a:pt x="18" y="87"/>
                      <a:pt x="20" y="85"/>
                      <a:pt x="20" y="82"/>
                    </a:cubicBezTo>
                    <a:cubicBezTo>
                      <a:pt x="20" y="44"/>
                      <a:pt x="20" y="44"/>
                      <a:pt x="20" y="44"/>
                    </a:cubicBezTo>
                    <a:cubicBezTo>
                      <a:pt x="22" y="44"/>
                      <a:pt x="22" y="44"/>
                      <a:pt x="22" y="44"/>
                    </a:cubicBezTo>
                    <a:cubicBezTo>
                      <a:pt x="22" y="82"/>
                      <a:pt x="22" y="82"/>
                      <a:pt x="22" y="82"/>
                    </a:cubicBezTo>
                    <a:cubicBezTo>
                      <a:pt x="22" y="85"/>
                      <a:pt x="24" y="87"/>
                      <a:pt x="27" y="87"/>
                    </a:cubicBezTo>
                    <a:cubicBezTo>
                      <a:pt x="29" y="87"/>
                      <a:pt x="32" y="85"/>
                      <a:pt x="32" y="82"/>
                    </a:cubicBezTo>
                    <a:cubicBezTo>
                      <a:pt x="32" y="38"/>
                      <a:pt x="32" y="38"/>
                      <a:pt x="32" y="38"/>
                    </a:cubicBezTo>
                    <a:cubicBezTo>
                      <a:pt x="32" y="38"/>
                      <a:pt x="32" y="38"/>
                      <a:pt x="32" y="38"/>
                    </a:cubicBezTo>
                    <a:cubicBezTo>
                      <a:pt x="32" y="14"/>
                      <a:pt x="32" y="14"/>
                      <a:pt x="32" y="14"/>
                    </a:cubicBezTo>
                    <a:cubicBezTo>
                      <a:pt x="34" y="14"/>
                      <a:pt x="34" y="14"/>
                      <a:pt x="34" y="14"/>
                    </a:cubicBezTo>
                    <a:cubicBezTo>
                      <a:pt x="34" y="39"/>
                      <a:pt x="34" y="39"/>
                      <a:pt x="34" y="39"/>
                    </a:cubicBezTo>
                    <a:cubicBezTo>
                      <a:pt x="34" y="41"/>
                      <a:pt x="36" y="43"/>
                      <a:pt x="38" y="43"/>
                    </a:cubicBezTo>
                    <a:cubicBezTo>
                      <a:pt x="40" y="43"/>
                      <a:pt x="41" y="41"/>
                      <a:pt x="41" y="39"/>
                    </a:cubicBezTo>
                    <a:cubicBezTo>
                      <a:pt x="41" y="11"/>
                      <a:pt x="41" y="11"/>
                      <a:pt x="41" y="11"/>
                    </a:cubicBezTo>
                    <a:cubicBezTo>
                      <a:pt x="41" y="9"/>
                      <a:pt x="41" y="9"/>
                      <a:pt x="41" y="9"/>
                    </a:cubicBezTo>
                    <a:cubicBezTo>
                      <a:pt x="41" y="9"/>
                      <a:pt x="41" y="9"/>
                      <a:pt x="41" y="9"/>
                    </a:cubicBezTo>
                    <a:cubicBezTo>
                      <a:pt x="41" y="6"/>
                      <a:pt x="38" y="1"/>
                      <a:pt x="32" y="1"/>
                    </a:cubicBezTo>
                    <a:close/>
                  </a:path>
                </a:pathLst>
              </a:custGeom>
              <a:solidFill>
                <a:srgbClr val="4C6062"/>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35" name="Oval 145">
                <a:extLst>
                  <a:ext uri="{FF2B5EF4-FFF2-40B4-BE49-F238E27FC236}">
                    <a16:creationId xmlns:a16="http://schemas.microsoft.com/office/drawing/2014/main" id="{2C7C7416-9EC8-DB45-B82C-E5F5EA735ABD}"/>
                  </a:ext>
                </a:extLst>
              </p:cNvPr>
              <p:cNvSpPr>
                <a:spLocks noChangeArrowheads="1"/>
              </p:cNvSpPr>
              <p:nvPr/>
            </p:nvSpPr>
            <p:spPr bwMode="auto">
              <a:xfrm>
                <a:off x="4627981" y="4478087"/>
                <a:ext cx="109538" cy="109538"/>
              </a:xfrm>
              <a:prstGeom prst="ellipse">
                <a:avLst/>
              </a:prstGeom>
              <a:solidFill>
                <a:srgbClr val="4C6062"/>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36" name="Freeform 146">
                <a:extLst>
                  <a:ext uri="{FF2B5EF4-FFF2-40B4-BE49-F238E27FC236}">
                    <a16:creationId xmlns:a16="http://schemas.microsoft.com/office/drawing/2014/main" id="{A5757143-234F-B545-8038-A23414DEB3AE}"/>
                  </a:ext>
                </a:extLst>
              </p:cNvPr>
              <p:cNvSpPr>
                <a:spLocks noChangeArrowheads="1"/>
              </p:cNvSpPr>
              <p:nvPr/>
            </p:nvSpPr>
            <p:spPr bwMode="auto">
              <a:xfrm>
                <a:off x="4875631" y="4595562"/>
                <a:ext cx="282575" cy="600075"/>
              </a:xfrm>
              <a:custGeom>
                <a:avLst/>
                <a:gdLst>
                  <a:gd name="T0" fmla="*/ 31 w 41"/>
                  <a:gd name="T1" fmla="*/ 1 h 87"/>
                  <a:gd name="T2" fmla="*/ 11 w 41"/>
                  <a:gd name="T3" fmla="*/ 0 h 87"/>
                  <a:gd name="T4" fmla="*/ 0 w 41"/>
                  <a:gd name="T5" fmla="*/ 9 h 87"/>
                  <a:gd name="T6" fmla="*/ 0 w 41"/>
                  <a:gd name="T7" fmla="*/ 9 h 87"/>
                  <a:gd name="T8" fmla="*/ 0 w 41"/>
                  <a:gd name="T9" fmla="*/ 11 h 87"/>
                  <a:gd name="T10" fmla="*/ 0 w 41"/>
                  <a:gd name="T11" fmla="*/ 39 h 87"/>
                  <a:gd name="T12" fmla="*/ 4 w 41"/>
                  <a:gd name="T13" fmla="*/ 43 h 87"/>
                  <a:gd name="T14" fmla="*/ 7 w 41"/>
                  <a:gd name="T15" fmla="*/ 39 h 87"/>
                  <a:gd name="T16" fmla="*/ 7 w 41"/>
                  <a:gd name="T17" fmla="*/ 14 h 87"/>
                  <a:gd name="T18" fmla="*/ 10 w 41"/>
                  <a:gd name="T19" fmla="*/ 14 h 87"/>
                  <a:gd name="T20" fmla="*/ 10 w 41"/>
                  <a:gd name="T21" fmla="*/ 38 h 87"/>
                  <a:gd name="T22" fmla="*/ 10 w 41"/>
                  <a:gd name="T23" fmla="*/ 39 h 87"/>
                  <a:gd name="T24" fmla="*/ 10 w 41"/>
                  <a:gd name="T25" fmla="*/ 82 h 87"/>
                  <a:gd name="T26" fmla="*/ 15 w 41"/>
                  <a:gd name="T27" fmla="*/ 87 h 87"/>
                  <a:gd name="T28" fmla="*/ 20 w 41"/>
                  <a:gd name="T29" fmla="*/ 82 h 87"/>
                  <a:gd name="T30" fmla="*/ 20 w 41"/>
                  <a:gd name="T31" fmla="*/ 44 h 87"/>
                  <a:gd name="T32" fmla="*/ 22 w 41"/>
                  <a:gd name="T33" fmla="*/ 44 h 87"/>
                  <a:gd name="T34" fmla="*/ 22 w 41"/>
                  <a:gd name="T35" fmla="*/ 82 h 87"/>
                  <a:gd name="T36" fmla="*/ 27 w 41"/>
                  <a:gd name="T37" fmla="*/ 87 h 87"/>
                  <a:gd name="T38" fmla="*/ 31 w 41"/>
                  <a:gd name="T39" fmla="*/ 82 h 87"/>
                  <a:gd name="T40" fmla="*/ 31 w 41"/>
                  <a:gd name="T41" fmla="*/ 38 h 87"/>
                  <a:gd name="T42" fmla="*/ 31 w 41"/>
                  <a:gd name="T43" fmla="*/ 38 h 87"/>
                  <a:gd name="T44" fmla="*/ 31 w 41"/>
                  <a:gd name="T45" fmla="*/ 14 h 87"/>
                  <a:gd name="T46" fmla="*/ 34 w 41"/>
                  <a:gd name="T47" fmla="*/ 14 h 87"/>
                  <a:gd name="T48" fmla="*/ 34 w 41"/>
                  <a:gd name="T49" fmla="*/ 39 h 87"/>
                  <a:gd name="T50" fmla="*/ 38 w 41"/>
                  <a:gd name="T51" fmla="*/ 43 h 87"/>
                  <a:gd name="T52" fmla="*/ 41 w 41"/>
                  <a:gd name="T53" fmla="*/ 39 h 87"/>
                  <a:gd name="T54" fmla="*/ 41 w 41"/>
                  <a:gd name="T55" fmla="*/ 11 h 87"/>
                  <a:gd name="T56" fmla="*/ 41 w 41"/>
                  <a:gd name="T57" fmla="*/ 9 h 87"/>
                  <a:gd name="T58" fmla="*/ 41 w 41"/>
                  <a:gd name="T59" fmla="*/ 9 h 87"/>
                  <a:gd name="T60" fmla="*/ 31 w 41"/>
                  <a:gd name="T61" fmla="*/ 1 h 8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1"/>
                  <a:gd name="T94" fmla="*/ 0 h 87"/>
                  <a:gd name="T95" fmla="*/ 41 w 41"/>
                  <a:gd name="T96" fmla="*/ 87 h 8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1" h="87">
                    <a:moveTo>
                      <a:pt x="31" y="1"/>
                    </a:moveTo>
                    <a:cubicBezTo>
                      <a:pt x="11" y="0"/>
                      <a:pt x="11" y="0"/>
                      <a:pt x="11" y="0"/>
                    </a:cubicBezTo>
                    <a:cubicBezTo>
                      <a:pt x="3" y="1"/>
                      <a:pt x="0" y="7"/>
                      <a:pt x="0" y="9"/>
                    </a:cubicBezTo>
                    <a:cubicBezTo>
                      <a:pt x="0" y="9"/>
                      <a:pt x="0" y="9"/>
                      <a:pt x="0" y="9"/>
                    </a:cubicBezTo>
                    <a:cubicBezTo>
                      <a:pt x="0" y="11"/>
                      <a:pt x="0" y="11"/>
                      <a:pt x="0" y="11"/>
                    </a:cubicBezTo>
                    <a:cubicBezTo>
                      <a:pt x="0" y="39"/>
                      <a:pt x="0" y="39"/>
                      <a:pt x="0" y="39"/>
                    </a:cubicBezTo>
                    <a:cubicBezTo>
                      <a:pt x="0" y="41"/>
                      <a:pt x="2" y="43"/>
                      <a:pt x="4" y="43"/>
                    </a:cubicBezTo>
                    <a:cubicBezTo>
                      <a:pt x="6" y="43"/>
                      <a:pt x="7" y="41"/>
                      <a:pt x="7" y="39"/>
                    </a:cubicBezTo>
                    <a:cubicBezTo>
                      <a:pt x="7" y="14"/>
                      <a:pt x="7" y="14"/>
                      <a:pt x="7" y="14"/>
                    </a:cubicBezTo>
                    <a:cubicBezTo>
                      <a:pt x="10" y="14"/>
                      <a:pt x="10" y="14"/>
                      <a:pt x="10" y="14"/>
                    </a:cubicBezTo>
                    <a:cubicBezTo>
                      <a:pt x="10" y="38"/>
                      <a:pt x="10" y="38"/>
                      <a:pt x="10" y="38"/>
                    </a:cubicBezTo>
                    <a:cubicBezTo>
                      <a:pt x="10" y="39"/>
                      <a:pt x="10" y="39"/>
                      <a:pt x="10" y="39"/>
                    </a:cubicBezTo>
                    <a:cubicBezTo>
                      <a:pt x="10" y="82"/>
                      <a:pt x="10" y="82"/>
                      <a:pt x="10" y="82"/>
                    </a:cubicBezTo>
                    <a:cubicBezTo>
                      <a:pt x="10" y="85"/>
                      <a:pt x="12" y="87"/>
                      <a:pt x="15" y="87"/>
                    </a:cubicBezTo>
                    <a:cubicBezTo>
                      <a:pt x="17" y="87"/>
                      <a:pt x="20" y="85"/>
                      <a:pt x="20" y="82"/>
                    </a:cubicBezTo>
                    <a:cubicBezTo>
                      <a:pt x="20" y="44"/>
                      <a:pt x="20" y="44"/>
                      <a:pt x="20" y="44"/>
                    </a:cubicBezTo>
                    <a:cubicBezTo>
                      <a:pt x="22" y="44"/>
                      <a:pt x="22" y="44"/>
                      <a:pt x="22" y="44"/>
                    </a:cubicBezTo>
                    <a:cubicBezTo>
                      <a:pt x="22" y="82"/>
                      <a:pt x="22" y="82"/>
                      <a:pt x="22" y="82"/>
                    </a:cubicBezTo>
                    <a:cubicBezTo>
                      <a:pt x="22" y="85"/>
                      <a:pt x="24" y="87"/>
                      <a:pt x="27" y="87"/>
                    </a:cubicBezTo>
                    <a:cubicBezTo>
                      <a:pt x="29" y="87"/>
                      <a:pt x="31" y="85"/>
                      <a:pt x="31" y="82"/>
                    </a:cubicBezTo>
                    <a:cubicBezTo>
                      <a:pt x="31" y="38"/>
                      <a:pt x="31" y="38"/>
                      <a:pt x="31" y="38"/>
                    </a:cubicBezTo>
                    <a:cubicBezTo>
                      <a:pt x="31" y="38"/>
                      <a:pt x="31" y="38"/>
                      <a:pt x="31" y="38"/>
                    </a:cubicBezTo>
                    <a:cubicBezTo>
                      <a:pt x="31" y="14"/>
                      <a:pt x="31" y="14"/>
                      <a:pt x="31" y="14"/>
                    </a:cubicBezTo>
                    <a:cubicBezTo>
                      <a:pt x="34" y="14"/>
                      <a:pt x="34" y="14"/>
                      <a:pt x="34" y="14"/>
                    </a:cubicBezTo>
                    <a:cubicBezTo>
                      <a:pt x="34" y="39"/>
                      <a:pt x="34" y="39"/>
                      <a:pt x="34" y="39"/>
                    </a:cubicBezTo>
                    <a:cubicBezTo>
                      <a:pt x="34" y="41"/>
                      <a:pt x="36" y="43"/>
                      <a:pt x="38" y="43"/>
                    </a:cubicBezTo>
                    <a:cubicBezTo>
                      <a:pt x="40" y="43"/>
                      <a:pt x="41" y="41"/>
                      <a:pt x="41" y="39"/>
                    </a:cubicBezTo>
                    <a:cubicBezTo>
                      <a:pt x="41" y="11"/>
                      <a:pt x="41" y="11"/>
                      <a:pt x="41" y="11"/>
                    </a:cubicBezTo>
                    <a:cubicBezTo>
                      <a:pt x="41" y="9"/>
                      <a:pt x="41" y="9"/>
                      <a:pt x="41" y="9"/>
                    </a:cubicBezTo>
                    <a:cubicBezTo>
                      <a:pt x="41" y="9"/>
                      <a:pt x="41" y="9"/>
                      <a:pt x="41" y="9"/>
                    </a:cubicBezTo>
                    <a:cubicBezTo>
                      <a:pt x="41" y="6"/>
                      <a:pt x="38" y="1"/>
                      <a:pt x="31" y="1"/>
                    </a:cubicBezTo>
                    <a:close/>
                  </a:path>
                </a:pathLst>
              </a:custGeom>
              <a:solidFill>
                <a:srgbClr val="4C6062"/>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37" name="Oval 147">
                <a:extLst>
                  <a:ext uri="{FF2B5EF4-FFF2-40B4-BE49-F238E27FC236}">
                    <a16:creationId xmlns:a16="http://schemas.microsoft.com/office/drawing/2014/main" id="{A8E801B0-BEFA-5347-8176-75D403DF832D}"/>
                  </a:ext>
                </a:extLst>
              </p:cNvPr>
              <p:cNvSpPr>
                <a:spLocks noChangeArrowheads="1"/>
              </p:cNvSpPr>
              <p:nvPr/>
            </p:nvSpPr>
            <p:spPr bwMode="auto">
              <a:xfrm>
                <a:off x="4964531" y="4478087"/>
                <a:ext cx="111125" cy="109538"/>
              </a:xfrm>
              <a:prstGeom prst="ellipse">
                <a:avLst/>
              </a:prstGeom>
              <a:solidFill>
                <a:srgbClr val="4C6062"/>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38" name="Freeform 148">
                <a:extLst>
                  <a:ext uri="{FF2B5EF4-FFF2-40B4-BE49-F238E27FC236}">
                    <a16:creationId xmlns:a16="http://schemas.microsoft.com/office/drawing/2014/main" id="{343C4526-A6A0-1E42-A37A-8147A24ECB78}"/>
                  </a:ext>
                </a:extLst>
              </p:cNvPr>
              <p:cNvSpPr>
                <a:spLocks noChangeArrowheads="1"/>
              </p:cNvSpPr>
              <p:nvPr/>
            </p:nvSpPr>
            <p:spPr bwMode="auto">
              <a:xfrm>
                <a:off x="3523081" y="4595562"/>
                <a:ext cx="284163" cy="600075"/>
              </a:xfrm>
              <a:custGeom>
                <a:avLst/>
                <a:gdLst>
                  <a:gd name="T0" fmla="*/ 31 w 41"/>
                  <a:gd name="T1" fmla="*/ 1 h 87"/>
                  <a:gd name="T2" fmla="*/ 11 w 41"/>
                  <a:gd name="T3" fmla="*/ 0 h 87"/>
                  <a:gd name="T4" fmla="*/ 0 w 41"/>
                  <a:gd name="T5" fmla="*/ 9 h 87"/>
                  <a:gd name="T6" fmla="*/ 0 w 41"/>
                  <a:gd name="T7" fmla="*/ 9 h 87"/>
                  <a:gd name="T8" fmla="*/ 0 w 41"/>
                  <a:gd name="T9" fmla="*/ 11 h 87"/>
                  <a:gd name="T10" fmla="*/ 0 w 41"/>
                  <a:gd name="T11" fmla="*/ 39 h 87"/>
                  <a:gd name="T12" fmla="*/ 3 w 41"/>
                  <a:gd name="T13" fmla="*/ 43 h 87"/>
                  <a:gd name="T14" fmla="*/ 7 w 41"/>
                  <a:gd name="T15" fmla="*/ 39 h 87"/>
                  <a:gd name="T16" fmla="*/ 7 w 41"/>
                  <a:gd name="T17" fmla="*/ 14 h 87"/>
                  <a:gd name="T18" fmla="*/ 10 w 41"/>
                  <a:gd name="T19" fmla="*/ 14 h 87"/>
                  <a:gd name="T20" fmla="*/ 10 w 41"/>
                  <a:gd name="T21" fmla="*/ 38 h 87"/>
                  <a:gd name="T22" fmla="*/ 10 w 41"/>
                  <a:gd name="T23" fmla="*/ 39 h 87"/>
                  <a:gd name="T24" fmla="*/ 10 w 41"/>
                  <a:gd name="T25" fmla="*/ 82 h 87"/>
                  <a:gd name="T26" fmla="*/ 15 w 41"/>
                  <a:gd name="T27" fmla="*/ 87 h 87"/>
                  <a:gd name="T28" fmla="*/ 19 w 41"/>
                  <a:gd name="T29" fmla="*/ 82 h 87"/>
                  <a:gd name="T30" fmla="*/ 19 w 41"/>
                  <a:gd name="T31" fmla="*/ 44 h 87"/>
                  <a:gd name="T32" fmla="*/ 22 w 41"/>
                  <a:gd name="T33" fmla="*/ 44 h 87"/>
                  <a:gd name="T34" fmla="*/ 22 w 41"/>
                  <a:gd name="T35" fmla="*/ 82 h 87"/>
                  <a:gd name="T36" fmla="*/ 27 w 41"/>
                  <a:gd name="T37" fmla="*/ 87 h 87"/>
                  <a:gd name="T38" fmla="*/ 31 w 41"/>
                  <a:gd name="T39" fmla="*/ 82 h 87"/>
                  <a:gd name="T40" fmla="*/ 31 w 41"/>
                  <a:gd name="T41" fmla="*/ 38 h 87"/>
                  <a:gd name="T42" fmla="*/ 31 w 41"/>
                  <a:gd name="T43" fmla="*/ 38 h 87"/>
                  <a:gd name="T44" fmla="*/ 31 w 41"/>
                  <a:gd name="T45" fmla="*/ 14 h 87"/>
                  <a:gd name="T46" fmla="*/ 34 w 41"/>
                  <a:gd name="T47" fmla="*/ 14 h 87"/>
                  <a:gd name="T48" fmla="*/ 34 w 41"/>
                  <a:gd name="T49" fmla="*/ 39 h 87"/>
                  <a:gd name="T50" fmla="*/ 37 w 41"/>
                  <a:gd name="T51" fmla="*/ 43 h 87"/>
                  <a:gd name="T52" fmla="*/ 41 w 41"/>
                  <a:gd name="T53" fmla="*/ 39 h 87"/>
                  <a:gd name="T54" fmla="*/ 41 w 41"/>
                  <a:gd name="T55" fmla="*/ 11 h 87"/>
                  <a:gd name="T56" fmla="*/ 41 w 41"/>
                  <a:gd name="T57" fmla="*/ 9 h 87"/>
                  <a:gd name="T58" fmla="*/ 41 w 41"/>
                  <a:gd name="T59" fmla="*/ 9 h 87"/>
                  <a:gd name="T60" fmla="*/ 31 w 41"/>
                  <a:gd name="T61" fmla="*/ 1 h 8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1"/>
                  <a:gd name="T94" fmla="*/ 0 h 87"/>
                  <a:gd name="T95" fmla="*/ 41 w 41"/>
                  <a:gd name="T96" fmla="*/ 87 h 8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1" h="87">
                    <a:moveTo>
                      <a:pt x="31" y="1"/>
                    </a:moveTo>
                    <a:cubicBezTo>
                      <a:pt x="11" y="0"/>
                      <a:pt x="11" y="0"/>
                      <a:pt x="11" y="0"/>
                    </a:cubicBezTo>
                    <a:cubicBezTo>
                      <a:pt x="3" y="1"/>
                      <a:pt x="0" y="7"/>
                      <a:pt x="0" y="9"/>
                    </a:cubicBezTo>
                    <a:cubicBezTo>
                      <a:pt x="0" y="9"/>
                      <a:pt x="0" y="9"/>
                      <a:pt x="0" y="9"/>
                    </a:cubicBezTo>
                    <a:cubicBezTo>
                      <a:pt x="0" y="11"/>
                      <a:pt x="0" y="11"/>
                      <a:pt x="0" y="11"/>
                    </a:cubicBezTo>
                    <a:cubicBezTo>
                      <a:pt x="0" y="39"/>
                      <a:pt x="0" y="39"/>
                      <a:pt x="0" y="39"/>
                    </a:cubicBezTo>
                    <a:cubicBezTo>
                      <a:pt x="0" y="41"/>
                      <a:pt x="2" y="43"/>
                      <a:pt x="3" y="43"/>
                    </a:cubicBezTo>
                    <a:cubicBezTo>
                      <a:pt x="5" y="43"/>
                      <a:pt x="7" y="41"/>
                      <a:pt x="7" y="39"/>
                    </a:cubicBezTo>
                    <a:cubicBezTo>
                      <a:pt x="7" y="14"/>
                      <a:pt x="7" y="14"/>
                      <a:pt x="7" y="14"/>
                    </a:cubicBezTo>
                    <a:cubicBezTo>
                      <a:pt x="10" y="14"/>
                      <a:pt x="10" y="14"/>
                      <a:pt x="10" y="14"/>
                    </a:cubicBezTo>
                    <a:cubicBezTo>
                      <a:pt x="10" y="38"/>
                      <a:pt x="10" y="38"/>
                      <a:pt x="10" y="38"/>
                    </a:cubicBezTo>
                    <a:cubicBezTo>
                      <a:pt x="10" y="39"/>
                      <a:pt x="10" y="39"/>
                      <a:pt x="10" y="39"/>
                    </a:cubicBezTo>
                    <a:cubicBezTo>
                      <a:pt x="10" y="82"/>
                      <a:pt x="10" y="82"/>
                      <a:pt x="10" y="82"/>
                    </a:cubicBezTo>
                    <a:cubicBezTo>
                      <a:pt x="10" y="85"/>
                      <a:pt x="12" y="87"/>
                      <a:pt x="15" y="87"/>
                    </a:cubicBezTo>
                    <a:cubicBezTo>
                      <a:pt x="17" y="87"/>
                      <a:pt x="19" y="85"/>
                      <a:pt x="19" y="82"/>
                    </a:cubicBezTo>
                    <a:cubicBezTo>
                      <a:pt x="19" y="44"/>
                      <a:pt x="19" y="44"/>
                      <a:pt x="19" y="44"/>
                    </a:cubicBezTo>
                    <a:cubicBezTo>
                      <a:pt x="22" y="44"/>
                      <a:pt x="22" y="44"/>
                      <a:pt x="22" y="44"/>
                    </a:cubicBezTo>
                    <a:cubicBezTo>
                      <a:pt x="22" y="82"/>
                      <a:pt x="22" y="82"/>
                      <a:pt x="22" y="82"/>
                    </a:cubicBezTo>
                    <a:cubicBezTo>
                      <a:pt x="22" y="85"/>
                      <a:pt x="24" y="87"/>
                      <a:pt x="27" y="87"/>
                    </a:cubicBezTo>
                    <a:cubicBezTo>
                      <a:pt x="29" y="87"/>
                      <a:pt x="31" y="85"/>
                      <a:pt x="31" y="82"/>
                    </a:cubicBezTo>
                    <a:cubicBezTo>
                      <a:pt x="31" y="38"/>
                      <a:pt x="31" y="38"/>
                      <a:pt x="31" y="38"/>
                    </a:cubicBezTo>
                    <a:cubicBezTo>
                      <a:pt x="31" y="38"/>
                      <a:pt x="31" y="38"/>
                      <a:pt x="31" y="38"/>
                    </a:cubicBezTo>
                    <a:cubicBezTo>
                      <a:pt x="31" y="14"/>
                      <a:pt x="31" y="14"/>
                      <a:pt x="31" y="14"/>
                    </a:cubicBezTo>
                    <a:cubicBezTo>
                      <a:pt x="34" y="14"/>
                      <a:pt x="34" y="14"/>
                      <a:pt x="34" y="14"/>
                    </a:cubicBezTo>
                    <a:cubicBezTo>
                      <a:pt x="34" y="39"/>
                      <a:pt x="34" y="39"/>
                      <a:pt x="34" y="39"/>
                    </a:cubicBezTo>
                    <a:cubicBezTo>
                      <a:pt x="34" y="41"/>
                      <a:pt x="35" y="43"/>
                      <a:pt x="37" y="43"/>
                    </a:cubicBezTo>
                    <a:cubicBezTo>
                      <a:pt x="39" y="43"/>
                      <a:pt x="41" y="41"/>
                      <a:pt x="41" y="39"/>
                    </a:cubicBezTo>
                    <a:cubicBezTo>
                      <a:pt x="41" y="11"/>
                      <a:pt x="41" y="11"/>
                      <a:pt x="41" y="11"/>
                    </a:cubicBezTo>
                    <a:cubicBezTo>
                      <a:pt x="41" y="9"/>
                      <a:pt x="41" y="9"/>
                      <a:pt x="41" y="9"/>
                    </a:cubicBezTo>
                    <a:cubicBezTo>
                      <a:pt x="41" y="9"/>
                      <a:pt x="41" y="9"/>
                      <a:pt x="41" y="9"/>
                    </a:cubicBezTo>
                    <a:cubicBezTo>
                      <a:pt x="41" y="6"/>
                      <a:pt x="38" y="1"/>
                      <a:pt x="31" y="1"/>
                    </a:cubicBezTo>
                    <a:close/>
                  </a:path>
                </a:pathLst>
              </a:custGeom>
              <a:solidFill>
                <a:srgbClr val="4C6062"/>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39" name="Oval 149">
                <a:extLst>
                  <a:ext uri="{FF2B5EF4-FFF2-40B4-BE49-F238E27FC236}">
                    <a16:creationId xmlns:a16="http://schemas.microsoft.com/office/drawing/2014/main" id="{81AB3E81-3239-6542-BC6A-92227A8DB25E}"/>
                  </a:ext>
                </a:extLst>
              </p:cNvPr>
              <p:cNvSpPr>
                <a:spLocks noChangeArrowheads="1"/>
              </p:cNvSpPr>
              <p:nvPr/>
            </p:nvSpPr>
            <p:spPr bwMode="auto">
              <a:xfrm>
                <a:off x="3607219" y="4478087"/>
                <a:ext cx="115887" cy="109538"/>
              </a:xfrm>
              <a:prstGeom prst="ellipse">
                <a:avLst/>
              </a:prstGeom>
              <a:solidFill>
                <a:srgbClr val="4C6062"/>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40" name="Freeform 150">
                <a:extLst>
                  <a:ext uri="{FF2B5EF4-FFF2-40B4-BE49-F238E27FC236}">
                    <a16:creationId xmlns:a16="http://schemas.microsoft.com/office/drawing/2014/main" id="{647D8DC2-C688-B54D-A60F-916FF4E21E21}"/>
                  </a:ext>
                </a:extLst>
              </p:cNvPr>
              <p:cNvSpPr>
                <a:spLocks noChangeArrowheads="1"/>
              </p:cNvSpPr>
              <p:nvPr/>
            </p:nvSpPr>
            <p:spPr bwMode="auto">
              <a:xfrm>
                <a:off x="3861219" y="4595562"/>
                <a:ext cx="282575" cy="600075"/>
              </a:xfrm>
              <a:custGeom>
                <a:avLst/>
                <a:gdLst>
                  <a:gd name="T0" fmla="*/ 31 w 41"/>
                  <a:gd name="T1" fmla="*/ 1 h 87"/>
                  <a:gd name="T2" fmla="*/ 10 w 41"/>
                  <a:gd name="T3" fmla="*/ 0 h 87"/>
                  <a:gd name="T4" fmla="*/ 0 w 41"/>
                  <a:gd name="T5" fmla="*/ 9 h 87"/>
                  <a:gd name="T6" fmla="*/ 0 w 41"/>
                  <a:gd name="T7" fmla="*/ 9 h 87"/>
                  <a:gd name="T8" fmla="*/ 0 w 41"/>
                  <a:gd name="T9" fmla="*/ 11 h 87"/>
                  <a:gd name="T10" fmla="*/ 0 w 41"/>
                  <a:gd name="T11" fmla="*/ 39 h 87"/>
                  <a:gd name="T12" fmla="*/ 3 w 41"/>
                  <a:gd name="T13" fmla="*/ 43 h 87"/>
                  <a:gd name="T14" fmla="*/ 7 w 41"/>
                  <a:gd name="T15" fmla="*/ 39 h 87"/>
                  <a:gd name="T16" fmla="*/ 7 w 41"/>
                  <a:gd name="T17" fmla="*/ 14 h 87"/>
                  <a:gd name="T18" fmla="*/ 10 w 41"/>
                  <a:gd name="T19" fmla="*/ 14 h 87"/>
                  <a:gd name="T20" fmla="*/ 10 w 41"/>
                  <a:gd name="T21" fmla="*/ 38 h 87"/>
                  <a:gd name="T22" fmla="*/ 10 w 41"/>
                  <a:gd name="T23" fmla="*/ 39 h 87"/>
                  <a:gd name="T24" fmla="*/ 10 w 41"/>
                  <a:gd name="T25" fmla="*/ 82 h 87"/>
                  <a:gd name="T26" fmla="*/ 15 w 41"/>
                  <a:gd name="T27" fmla="*/ 87 h 87"/>
                  <a:gd name="T28" fmla="*/ 19 w 41"/>
                  <a:gd name="T29" fmla="*/ 82 h 87"/>
                  <a:gd name="T30" fmla="*/ 19 w 41"/>
                  <a:gd name="T31" fmla="*/ 44 h 87"/>
                  <a:gd name="T32" fmla="*/ 22 w 41"/>
                  <a:gd name="T33" fmla="*/ 44 h 87"/>
                  <a:gd name="T34" fmla="*/ 22 w 41"/>
                  <a:gd name="T35" fmla="*/ 82 h 87"/>
                  <a:gd name="T36" fmla="*/ 26 w 41"/>
                  <a:gd name="T37" fmla="*/ 87 h 87"/>
                  <a:gd name="T38" fmla="*/ 31 w 41"/>
                  <a:gd name="T39" fmla="*/ 82 h 87"/>
                  <a:gd name="T40" fmla="*/ 31 w 41"/>
                  <a:gd name="T41" fmla="*/ 38 h 87"/>
                  <a:gd name="T42" fmla="*/ 31 w 41"/>
                  <a:gd name="T43" fmla="*/ 38 h 87"/>
                  <a:gd name="T44" fmla="*/ 31 w 41"/>
                  <a:gd name="T45" fmla="*/ 14 h 87"/>
                  <a:gd name="T46" fmla="*/ 34 w 41"/>
                  <a:gd name="T47" fmla="*/ 14 h 87"/>
                  <a:gd name="T48" fmla="*/ 34 w 41"/>
                  <a:gd name="T49" fmla="*/ 39 h 87"/>
                  <a:gd name="T50" fmla="*/ 37 w 41"/>
                  <a:gd name="T51" fmla="*/ 43 h 87"/>
                  <a:gd name="T52" fmla="*/ 41 w 41"/>
                  <a:gd name="T53" fmla="*/ 39 h 87"/>
                  <a:gd name="T54" fmla="*/ 41 w 41"/>
                  <a:gd name="T55" fmla="*/ 11 h 87"/>
                  <a:gd name="T56" fmla="*/ 41 w 41"/>
                  <a:gd name="T57" fmla="*/ 9 h 87"/>
                  <a:gd name="T58" fmla="*/ 41 w 41"/>
                  <a:gd name="T59" fmla="*/ 9 h 87"/>
                  <a:gd name="T60" fmla="*/ 31 w 41"/>
                  <a:gd name="T61" fmla="*/ 1 h 8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1"/>
                  <a:gd name="T94" fmla="*/ 0 h 87"/>
                  <a:gd name="T95" fmla="*/ 41 w 41"/>
                  <a:gd name="T96" fmla="*/ 87 h 8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1" h="87">
                    <a:moveTo>
                      <a:pt x="31" y="1"/>
                    </a:moveTo>
                    <a:cubicBezTo>
                      <a:pt x="10" y="0"/>
                      <a:pt x="10" y="0"/>
                      <a:pt x="10" y="0"/>
                    </a:cubicBezTo>
                    <a:cubicBezTo>
                      <a:pt x="3" y="1"/>
                      <a:pt x="0" y="7"/>
                      <a:pt x="0" y="9"/>
                    </a:cubicBezTo>
                    <a:cubicBezTo>
                      <a:pt x="0" y="9"/>
                      <a:pt x="0" y="9"/>
                      <a:pt x="0" y="9"/>
                    </a:cubicBezTo>
                    <a:cubicBezTo>
                      <a:pt x="0" y="11"/>
                      <a:pt x="0" y="11"/>
                      <a:pt x="0" y="11"/>
                    </a:cubicBezTo>
                    <a:cubicBezTo>
                      <a:pt x="0" y="39"/>
                      <a:pt x="0" y="39"/>
                      <a:pt x="0" y="39"/>
                    </a:cubicBezTo>
                    <a:cubicBezTo>
                      <a:pt x="0" y="41"/>
                      <a:pt x="1" y="43"/>
                      <a:pt x="3" y="43"/>
                    </a:cubicBezTo>
                    <a:cubicBezTo>
                      <a:pt x="5" y="43"/>
                      <a:pt x="7" y="41"/>
                      <a:pt x="7" y="39"/>
                    </a:cubicBezTo>
                    <a:cubicBezTo>
                      <a:pt x="7" y="14"/>
                      <a:pt x="7" y="14"/>
                      <a:pt x="7" y="14"/>
                    </a:cubicBezTo>
                    <a:cubicBezTo>
                      <a:pt x="10" y="14"/>
                      <a:pt x="10" y="14"/>
                      <a:pt x="10" y="14"/>
                    </a:cubicBezTo>
                    <a:cubicBezTo>
                      <a:pt x="10" y="38"/>
                      <a:pt x="10" y="38"/>
                      <a:pt x="10" y="38"/>
                    </a:cubicBezTo>
                    <a:cubicBezTo>
                      <a:pt x="10" y="39"/>
                      <a:pt x="10" y="39"/>
                      <a:pt x="10" y="39"/>
                    </a:cubicBezTo>
                    <a:cubicBezTo>
                      <a:pt x="10" y="82"/>
                      <a:pt x="10" y="82"/>
                      <a:pt x="10" y="82"/>
                    </a:cubicBezTo>
                    <a:cubicBezTo>
                      <a:pt x="10" y="85"/>
                      <a:pt x="12" y="87"/>
                      <a:pt x="15" y="87"/>
                    </a:cubicBezTo>
                    <a:cubicBezTo>
                      <a:pt x="17" y="87"/>
                      <a:pt x="19" y="85"/>
                      <a:pt x="19" y="82"/>
                    </a:cubicBezTo>
                    <a:cubicBezTo>
                      <a:pt x="19" y="44"/>
                      <a:pt x="19" y="44"/>
                      <a:pt x="19" y="44"/>
                    </a:cubicBezTo>
                    <a:cubicBezTo>
                      <a:pt x="22" y="44"/>
                      <a:pt x="22" y="44"/>
                      <a:pt x="22" y="44"/>
                    </a:cubicBezTo>
                    <a:cubicBezTo>
                      <a:pt x="22" y="82"/>
                      <a:pt x="22" y="82"/>
                      <a:pt x="22" y="82"/>
                    </a:cubicBezTo>
                    <a:cubicBezTo>
                      <a:pt x="22" y="85"/>
                      <a:pt x="24" y="87"/>
                      <a:pt x="26" y="87"/>
                    </a:cubicBezTo>
                    <a:cubicBezTo>
                      <a:pt x="29" y="87"/>
                      <a:pt x="31" y="85"/>
                      <a:pt x="31" y="82"/>
                    </a:cubicBezTo>
                    <a:cubicBezTo>
                      <a:pt x="31" y="38"/>
                      <a:pt x="31" y="38"/>
                      <a:pt x="31" y="38"/>
                    </a:cubicBezTo>
                    <a:cubicBezTo>
                      <a:pt x="31" y="38"/>
                      <a:pt x="31" y="38"/>
                      <a:pt x="31" y="38"/>
                    </a:cubicBezTo>
                    <a:cubicBezTo>
                      <a:pt x="31" y="14"/>
                      <a:pt x="31" y="14"/>
                      <a:pt x="31" y="14"/>
                    </a:cubicBezTo>
                    <a:cubicBezTo>
                      <a:pt x="34" y="14"/>
                      <a:pt x="34" y="14"/>
                      <a:pt x="34" y="14"/>
                    </a:cubicBezTo>
                    <a:cubicBezTo>
                      <a:pt x="34" y="39"/>
                      <a:pt x="34" y="39"/>
                      <a:pt x="34" y="39"/>
                    </a:cubicBezTo>
                    <a:cubicBezTo>
                      <a:pt x="34" y="41"/>
                      <a:pt x="35" y="43"/>
                      <a:pt x="37" y="43"/>
                    </a:cubicBezTo>
                    <a:cubicBezTo>
                      <a:pt x="39" y="43"/>
                      <a:pt x="41" y="41"/>
                      <a:pt x="41" y="39"/>
                    </a:cubicBezTo>
                    <a:cubicBezTo>
                      <a:pt x="41" y="11"/>
                      <a:pt x="41" y="11"/>
                      <a:pt x="41" y="11"/>
                    </a:cubicBezTo>
                    <a:cubicBezTo>
                      <a:pt x="41" y="9"/>
                      <a:pt x="41" y="9"/>
                      <a:pt x="41" y="9"/>
                    </a:cubicBezTo>
                    <a:cubicBezTo>
                      <a:pt x="41" y="9"/>
                      <a:pt x="41" y="9"/>
                      <a:pt x="41" y="9"/>
                    </a:cubicBezTo>
                    <a:cubicBezTo>
                      <a:pt x="41" y="6"/>
                      <a:pt x="38" y="1"/>
                      <a:pt x="31" y="1"/>
                    </a:cubicBezTo>
                    <a:close/>
                  </a:path>
                </a:pathLst>
              </a:custGeom>
              <a:solidFill>
                <a:srgbClr val="4C6062"/>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41" name="Oval 151">
                <a:extLst>
                  <a:ext uri="{FF2B5EF4-FFF2-40B4-BE49-F238E27FC236}">
                    <a16:creationId xmlns:a16="http://schemas.microsoft.com/office/drawing/2014/main" id="{5CDEDAFE-F2FC-2C41-8889-F01F7018F9FB}"/>
                  </a:ext>
                </a:extLst>
              </p:cNvPr>
              <p:cNvSpPr>
                <a:spLocks noChangeArrowheads="1"/>
              </p:cNvSpPr>
              <p:nvPr/>
            </p:nvSpPr>
            <p:spPr bwMode="auto">
              <a:xfrm>
                <a:off x="3943769" y="4478087"/>
                <a:ext cx="117475" cy="109538"/>
              </a:xfrm>
              <a:prstGeom prst="ellipse">
                <a:avLst/>
              </a:prstGeom>
              <a:solidFill>
                <a:srgbClr val="4C6062"/>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44" name="Freeform 154">
                <a:extLst>
                  <a:ext uri="{FF2B5EF4-FFF2-40B4-BE49-F238E27FC236}">
                    <a16:creationId xmlns:a16="http://schemas.microsoft.com/office/drawing/2014/main" id="{5C98158F-56A3-AF46-95FC-3D96CC44512A}"/>
                  </a:ext>
                </a:extLst>
              </p:cNvPr>
              <p:cNvSpPr>
                <a:spLocks noChangeArrowheads="1"/>
              </p:cNvSpPr>
              <p:nvPr/>
            </p:nvSpPr>
            <p:spPr bwMode="auto">
              <a:xfrm>
                <a:off x="5213768" y="4595562"/>
                <a:ext cx="282575" cy="600075"/>
              </a:xfrm>
              <a:custGeom>
                <a:avLst/>
                <a:gdLst>
                  <a:gd name="T0" fmla="*/ 31 w 41"/>
                  <a:gd name="T1" fmla="*/ 1 h 87"/>
                  <a:gd name="T2" fmla="*/ 10 w 41"/>
                  <a:gd name="T3" fmla="*/ 0 h 87"/>
                  <a:gd name="T4" fmla="*/ 0 w 41"/>
                  <a:gd name="T5" fmla="*/ 9 h 87"/>
                  <a:gd name="T6" fmla="*/ 0 w 41"/>
                  <a:gd name="T7" fmla="*/ 9 h 87"/>
                  <a:gd name="T8" fmla="*/ 0 w 41"/>
                  <a:gd name="T9" fmla="*/ 11 h 87"/>
                  <a:gd name="T10" fmla="*/ 0 w 41"/>
                  <a:gd name="T11" fmla="*/ 39 h 87"/>
                  <a:gd name="T12" fmla="*/ 3 w 41"/>
                  <a:gd name="T13" fmla="*/ 43 h 87"/>
                  <a:gd name="T14" fmla="*/ 7 w 41"/>
                  <a:gd name="T15" fmla="*/ 39 h 87"/>
                  <a:gd name="T16" fmla="*/ 7 w 41"/>
                  <a:gd name="T17" fmla="*/ 14 h 87"/>
                  <a:gd name="T18" fmla="*/ 10 w 41"/>
                  <a:gd name="T19" fmla="*/ 14 h 87"/>
                  <a:gd name="T20" fmla="*/ 10 w 41"/>
                  <a:gd name="T21" fmla="*/ 38 h 87"/>
                  <a:gd name="T22" fmla="*/ 10 w 41"/>
                  <a:gd name="T23" fmla="*/ 39 h 87"/>
                  <a:gd name="T24" fmla="*/ 10 w 41"/>
                  <a:gd name="T25" fmla="*/ 82 h 87"/>
                  <a:gd name="T26" fmla="*/ 14 w 41"/>
                  <a:gd name="T27" fmla="*/ 87 h 87"/>
                  <a:gd name="T28" fmla="*/ 19 w 41"/>
                  <a:gd name="T29" fmla="*/ 82 h 87"/>
                  <a:gd name="T30" fmla="*/ 19 w 41"/>
                  <a:gd name="T31" fmla="*/ 44 h 87"/>
                  <a:gd name="T32" fmla="*/ 22 w 41"/>
                  <a:gd name="T33" fmla="*/ 44 h 87"/>
                  <a:gd name="T34" fmla="*/ 22 w 41"/>
                  <a:gd name="T35" fmla="*/ 82 h 87"/>
                  <a:gd name="T36" fmla="*/ 26 w 41"/>
                  <a:gd name="T37" fmla="*/ 87 h 87"/>
                  <a:gd name="T38" fmla="*/ 31 w 41"/>
                  <a:gd name="T39" fmla="*/ 82 h 87"/>
                  <a:gd name="T40" fmla="*/ 31 w 41"/>
                  <a:gd name="T41" fmla="*/ 38 h 87"/>
                  <a:gd name="T42" fmla="*/ 31 w 41"/>
                  <a:gd name="T43" fmla="*/ 38 h 87"/>
                  <a:gd name="T44" fmla="*/ 31 w 41"/>
                  <a:gd name="T45" fmla="*/ 14 h 87"/>
                  <a:gd name="T46" fmla="*/ 34 w 41"/>
                  <a:gd name="T47" fmla="*/ 14 h 87"/>
                  <a:gd name="T48" fmla="*/ 34 w 41"/>
                  <a:gd name="T49" fmla="*/ 39 h 87"/>
                  <a:gd name="T50" fmla="*/ 37 w 41"/>
                  <a:gd name="T51" fmla="*/ 43 h 87"/>
                  <a:gd name="T52" fmla="*/ 41 w 41"/>
                  <a:gd name="T53" fmla="*/ 39 h 87"/>
                  <a:gd name="T54" fmla="*/ 41 w 41"/>
                  <a:gd name="T55" fmla="*/ 11 h 87"/>
                  <a:gd name="T56" fmla="*/ 41 w 41"/>
                  <a:gd name="T57" fmla="*/ 9 h 87"/>
                  <a:gd name="T58" fmla="*/ 41 w 41"/>
                  <a:gd name="T59" fmla="*/ 9 h 87"/>
                  <a:gd name="T60" fmla="*/ 31 w 41"/>
                  <a:gd name="T61" fmla="*/ 1 h 8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1"/>
                  <a:gd name="T94" fmla="*/ 0 h 87"/>
                  <a:gd name="T95" fmla="*/ 41 w 41"/>
                  <a:gd name="T96" fmla="*/ 87 h 8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1" h="87">
                    <a:moveTo>
                      <a:pt x="31" y="1"/>
                    </a:moveTo>
                    <a:cubicBezTo>
                      <a:pt x="10" y="0"/>
                      <a:pt x="10" y="0"/>
                      <a:pt x="10" y="0"/>
                    </a:cubicBezTo>
                    <a:cubicBezTo>
                      <a:pt x="3" y="1"/>
                      <a:pt x="0" y="7"/>
                      <a:pt x="0" y="9"/>
                    </a:cubicBezTo>
                    <a:cubicBezTo>
                      <a:pt x="0" y="9"/>
                      <a:pt x="0" y="9"/>
                      <a:pt x="0" y="9"/>
                    </a:cubicBezTo>
                    <a:cubicBezTo>
                      <a:pt x="0" y="11"/>
                      <a:pt x="0" y="11"/>
                      <a:pt x="0" y="11"/>
                    </a:cubicBezTo>
                    <a:cubicBezTo>
                      <a:pt x="0" y="39"/>
                      <a:pt x="0" y="39"/>
                      <a:pt x="0" y="39"/>
                    </a:cubicBezTo>
                    <a:cubicBezTo>
                      <a:pt x="0" y="41"/>
                      <a:pt x="1" y="43"/>
                      <a:pt x="3" y="43"/>
                    </a:cubicBezTo>
                    <a:cubicBezTo>
                      <a:pt x="5" y="43"/>
                      <a:pt x="7" y="41"/>
                      <a:pt x="7" y="39"/>
                    </a:cubicBezTo>
                    <a:cubicBezTo>
                      <a:pt x="7" y="14"/>
                      <a:pt x="7" y="14"/>
                      <a:pt x="7" y="14"/>
                    </a:cubicBezTo>
                    <a:cubicBezTo>
                      <a:pt x="10" y="14"/>
                      <a:pt x="10" y="14"/>
                      <a:pt x="10" y="14"/>
                    </a:cubicBezTo>
                    <a:cubicBezTo>
                      <a:pt x="10" y="38"/>
                      <a:pt x="10" y="38"/>
                      <a:pt x="10" y="38"/>
                    </a:cubicBezTo>
                    <a:cubicBezTo>
                      <a:pt x="10" y="39"/>
                      <a:pt x="10" y="39"/>
                      <a:pt x="10" y="39"/>
                    </a:cubicBezTo>
                    <a:cubicBezTo>
                      <a:pt x="10" y="82"/>
                      <a:pt x="10" y="82"/>
                      <a:pt x="10" y="82"/>
                    </a:cubicBezTo>
                    <a:cubicBezTo>
                      <a:pt x="10" y="85"/>
                      <a:pt x="12" y="87"/>
                      <a:pt x="14" y="87"/>
                    </a:cubicBezTo>
                    <a:cubicBezTo>
                      <a:pt x="17" y="87"/>
                      <a:pt x="19" y="85"/>
                      <a:pt x="19" y="82"/>
                    </a:cubicBezTo>
                    <a:cubicBezTo>
                      <a:pt x="19" y="44"/>
                      <a:pt x="19" y="44"/>
                      <a:pt x="19" y="44"/>
                    </a:cubicBezTo>
                    <a:cubicBezTo>
                      <a:pt x="22" y="44"/>
                      <a:pt x="22" y="44"/>
                      <a:pt x="22" y="44"/>
                    </a:cubicBezTo>
                    <a:cubicBezTo>
                      <a:pt x="22" y="82"/>
                      <a:pt x="22" y="82"/>
                      <a:pt x="22" y="82"/>
                    </a:cubicBezTo>
                    <a:cubicBezTo>
                      <a:pt x="22" y="85"/>
                      <a:pt x="24" y="87"/>
                      <a:pt x="26" y="87"/>
                    </a:cubicBezTo>
                    <a:cubicBezTo>
                      <a:pt x="29" y="87"/>
                      <a:pt x="31" y="85"/>
                      <a:pt x="31" y="82"/>
                    </a:cubicBezTo>
                    <a:cubicBezTo>
                      <a:pt x="31" y="38"/>
                      <a:pt x="31" y="38"/>
                      <a:pt x="31" y="38"/>
                    </a:cubicBezTo>
                    <a:cubicBezTo>
                      <a:pt x="31" y="38"/>
                      <a:pt x="31" y="38"/>
                      <a:pt x="31" y="38"/>
                    </a:cubicBezTo>
                    <a:cubicBezTo>
                      <a:pt x="31" y="14"/>
                      <a:pt x="31" y="14"/>
                      <a:pt x="31" y="14"/>
                    </a:cubicBezTo>
                    <a:cubicBezTo>
                      <a:pt x="34" y="14"/>
                      <a:pt x="34" y="14"/>
                      <a:pt x="34" y="14"/>
                    </a:cubicBezTo>
                    <a:cubicBezTo>
                      <a:pt x="34" y="39"/>
                      <a:pt x="34" y="39"/>
                      <a:pt x="34" y="39"/>
                    </a:cubicBezTo>
                    <a:cubicBezTo>
                      <a:pt x="34" y="41"/>
                      <a:pt x="35" y="43"/>
                      <a:pt x="37" y="43"/>
                    </a:cubicBezTo>
                    <a:cubicBezTo>
                      <a:pt x="39" y="43"/>
                      <a:pt x="41" y="41"/>
                      <a:pt x="41" y="39"/>
                    </a:cubicBezTo>
                    <a:cubicBezTo>
                      <a:pt x="41" y="11"/>
                      <a:pt x="41" y="11"/>
                      <a:pt x="41" y="11"/>
                    </a:cubicBezTo>
                    <a:cubicBezTo>
                      <a:pt x="41" y="9"/>
                      <a:pt x="41" y="9"/>
                      <a:pt x="41" y="9"/>
                    </a:cubicBezTo>
                    <a:cubicBezTo>
                      <a:pt x="41" y="9"/>
                      <a:pt x="41" y="9"/>
                      <a:pt x="41" y="9"/>
                    </a:cubicBezTo>
                    <a:cubicBezTo>
                      <a:pt x="41" y="6"/>
                      <a:pt x="38" y="1"/>
                      <a:pt x="31" y="1"/>
                    </a:cubicBezTo>
                    <a:close/>
                  </a:path>
                </a:pathLst>
              </a:custGeom>
              <a:solidFill>
                <a:srgbClr val="ADB225"/>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45" name="Oval 155">
                <a:extLst>
                  <a:ext uri="{FF2B5EF4-FFF2-40B4-BE49-F238E27FC236}">
                    <a16:creationId xmlns:a16="http://schemas.microsoft.com/office/drawing/2014/main" id="{B0E3C82F-A2E6-FE43-8120-CF9A5B9D57EE}"/>
                  </a:ext>
                </a:extLst>
              </p:cNvPr>
              <p:cNvSpPr>
                <a:spLocks noChangeArrowheads="1"/>
              </p:cNvSpPr>
              <p:nvPr/>
            </p:nvSpPr>
            <p:spPr bwMode="auto">
              <a:xfrm>
                <a:off x="5296318" y="4478087"/>
                <a:ext cx="117475" cy="109538"/>
              </a:xfrm>
              <a:prstGeom prst="ellipse">
                <a:avLst/>
              </a:prstGeom>
              <a:solidFill>
                <a:srgbClr val="ADB225"/>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46" name="Freeform 156">
                <a:extLst>
                  <a:ext uri="{FF2B5EF4-FFF2-40B4-BE49-F238E27FC236}">
                    <a16:creationId xmlns:a16="http://schemas.microsoft.com/office/drawing/2014/main" id="{1796F671-12FA-2145-91BF-3814AB4C4496}"/>
                  </a:ext>
                </a:extLst>
              </p:cNvPr>
              <p:cNvSpPr>
                <a:spLocks noChangeArrowheads="1"/>
              </p:cNvSpPr>
              <p:nvPr/>
            </p:nvSpPr>
            <p:spPr bwMode="auto">
              <a:xfrm>
                <a:off x="5551905" y="4595562"/>
                <a:ext cx="282575" cy="600075"/>
              </a:xfrm>
              <a:custGeom>
                <a:avLst/>
                <a:gdLst>
                  <a:gd name="T0" fmla="*/ 31 w 41"/>
                  <a:gd name="T1" fmla="*/ 1 h 87"/>
                  <a:gd name="T2" fmla="*/ 10 w 41"/>
                  <a:gd name="T3" fmla="*/ 0 h 87"/>
                  <a:gd name="T4" fmla="*/ 0 w 41"/>
                  <a:gd name="T5" fmla="*/ 9 h 87"/>
                  <a:gd name="T6" fmla="*/ 0 w 41"/>
                  <a:gd name="T7" fmla="*/ 9 h 87"/>
                  <a:gd name="T8" fmla="*/ 0 w 41"/>
                  <a:gd name="T9" fmla="*/ 11 h 87"/>
                  <a:gd name="T10" fmla="*/ 0 w 41"/>
                  <a:gd name="T11" fmla="*/ 39 h 87"/>
                  <a:gd name="T12" fmla="*/ 3 w 41"/>
                  <a:gd name="T13" fmla="*/ 43 h 87"/>
                  <a:gd name="T14" fmla="*/ 7 w 41"/>
                  <a:gd name="T15" fmla="*/ 39 h 87"/>
                  <a:gd name="T16" fmla="*/ 7 w 41"/>
                  <a:gd name="T17" fmla="*/ 14 h 87"/>
                  <a:gd name="T18" fmla="*/ 9 w 41"/>
                  <a:gd name="T19" fmla="*/ 14 h 87"/>
                  <a:gd name="T20" fmla="*/ 9 w 41"/>
                  <a:gd name="T21" fmla="*/ 38 h 87"/>
                  <a:gd name="T22" fmla="*/ 10 w 41"/>
                  <a:gd name="T23" fmla="*/ 39 h 87"/>
                  <a:gd name="T24" fmla="*/ 10 w 41"/>
                  <a:gd name="T25" fmla="*/ 82 h 87"/>
                  <a:gd name="T26" fmla="*/ 14 w 41"/>
                  <a:gd name="T27" fmla="*/ 87 h 87"/>
                  <a:gd name="T28" fmla="*/ 19 w 41"/>
                  <a:gd name="T29" fmla="*/ 82 h 87"/>
                  <a:gd name="T30" fmla="*/ 19 w 41"/>
                  <a:gd name="T31" fmla="*/ 44 h 87"/>
                  <a:gd name="T32" fmla="*/ 21 w 41"/>
                  <a:gd name="T33" fmla="*/ 44 h 87"/>
                  <a:gd name="T34" fmla="*/ 21 w 41"/>
                  <a:gd name="T35" fmla="*/ 82 h 87"/>
                  <a:gd name="T36" fmla="*/ 26 w 41"/>
                  <a:gd name="T37" fmla="*/ 87 h 87"/>
                  <a:gd name="T38" fmla="*/ 31 w 41"/>
                  <a:gd name="T39" fmla="*/ 82 h 87"/>
                  <a:gd name="T40" fmla="*/ 31 w 41"/>
                  <a:gd name="T41" fmla="*/ 38 h 87"/>
                  <a:gd name="T42" fmla="*/ 31 w 41"/>
                  <a:gd name="T43" fmla="*/ 38 h 87"/>
                  <a:gd name="T44" fmla="*/ 31 w 41"/>
                  <a:gd name="T45" fmla="*/ 14 h 87"/>
                  <a:gd name="T46" fmla="*/ 33 w 41"/>
                  <a:gd name="T47" fmla="*/ 14 h 87"/>
                  <a:gd name="T48" fmla="*/ 33 w 41"/>
                  <a:gd name="T49" fmla="*/ 39 h 87"/>
                  <a:gd name="T50" fmla="*/ 37 w 41"/>
                  <a:gd name="T51" fmla="*/ 43 h 87"/>
                  <a:gd name="T52" fmla="*/ 41 w 41"/>
                  <a:gd name="T53" fmla="*/ 39 h 87"/>
                  <a:gd name="T54" fmla="*/ 41 w 41"/>
                  <a:gd name="T55" fmla="*/ 11 h 87"/>
                  <a:gd name="T56" fmla="*/ 41 w 41"/>
                  <a:gd name="T57" fmla="*/ 9 h 87"/>
                  <a:gd name="T58" fmla="*/ 41 w 41"/>
                  <a:gd name="T59" fmla="*/ 9 h 87"/>
                  <a:gd name="T60" fmla="*/ 31 w 41"/>
                  <a:gd name="T61" fmla="*/ 1 h 8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1"/>
                  <a:gd name="T94" fmla="*/ 0 h 87"/>
                  <a:gd name="T95" fmla="*/ 41 w 41"/>
                  <a:gd name="T96" fmla="*/ 87 h 8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1" h="87">
                    <a:moveTo>
                      <a:pt x="31" y="1"/>
                    </a:moveTo>
                    <a:cubicBezTo>
                      <a:pt x="10" y="0"/>
                      <a:pt x="10" y="0"/>
                      <a:pt x="10" y="0"/>
                    </a:cubicBezTo>
                    <a:cubicBezTo>
                      <a:pt x="3" y="1"/>
                      <a:pt x="0" y="7"/>
                      <a:pt x="0" y="9"/>
                    </a:cubicBezTo>
                    <a:cubicBezTo>
                      <a:pt x="0" y="9"/>
                      <a:pt x="0" y="9"/>
                      <a:pt x="0" y="9"/>
                    </a:cubicBezTo>
                    <a:cubicBezTo>
                      <a:pt x="0" y="11"/>
                      <a:pt x="0" y="11"/>
                      <a:pt x="0" y="11"/>
                    </a:cubicBezTo>
                    <a:cubicBezTo>
                      <a:pt x="0" y="39"/>
                      <a:pt x="0" y="39"/>
                      <a:pt x="0" y="39"/>
                    </a:cubicBezTo>
                    <a:cubicBezTo>
                      <a:pt x="0" y="41"/>
                      <a:pt x="1" y="43"/>
                      <a:pt x="3" y="43"/>
                    </a:cubicBezTo>
                    <a:cubicBezTo>
                      <a:pt x="5" y="43"/>
                      <a:pt x="7" y="41"/>
                      <a:pt x="7" y="39"/>
                    </a:cubicBezTo>
                    <a:cubicBezTo>
                      <a:pt x="7" y="14"/>
                      <a:pt x="7" y="14"/>
                      <a:pt x="7" y="14"/>
                    </a:cubicBezTo>
                    <a:cubicBezTo>
                      <a:pt x="9" y="14"/>
                      <a:pt x="9" y="14"/>
                      <a:pt x="9" y="14"/>
                    </a:cubicBezTo>
                    <a:cubicBezTo>
                      <a:pt x="9" y="38"/>
                      <a:pt x="9" y="38"/>
                      <a:pt x="9" y="38"/>
                    </a:cubicBezTo>
                    <a:cubicBezTo>
                      <a:pt x="9" y="39"/>
                      <a:pt x="10" y="39"/>
                      <a:pt x="10" y="39"/>
                    </a:cubicBezTo>
                    <a:cubicBezTo>
                      <a:pt x="10" y="82"/>
                      <a:pt x="10" y="82"/>
                      <a:pt x="10" y="82"/>
                    </a:cubicBezTo>
                    <a:cubicBezTo>
                      <a:pt x="10" y="85"/>
                      <a:pt x="12" y="87"/>
                      <a:pt x="14" y="87"/>
                    </a:cubicBezTo>
                    <a:cubicBezTo>
                      <a:pt x="17" y="87"/>
                      <a:pt x="19" y="85"/>
                      <a:pt x="19" y="82"/>
                    </a:cubicBezTo>
                    <a:cubicBezTo>
                      <a:pt x="19" y="44"/>
                      <a:pt x="19" y="44"/>
                      <a:pt x="19" y="44"/>
                    </a:cubicBezTo>
                    <a:cubicBezTo>
                      <a:pt x="21" y="44"/>
                      <a:pt x="21" y="44"/>
                      <a:pt x="21" y="44"/>
                    </a:cubicBezTo>
                    <a:cubicBezTo>
                      <a:pt x="21" y="82"/>
                      <a:pt x="21" y="82"/>
                      <a:pt x="21" y="82"/>
                    </a:cubicBezTo>
                    <a:cubicBezTo>
                      <a:pt x="21" y="85"/>
                      <a:pt x="24" y="87"/>
                      <a:pt x="26" y="87"/>
                    </a:cubicBezTo>
                    <a:cubicBezTo>
                      <a:pt x="29" y="87"/>
                      <a:pt x="31" y="85"/>
                      <a:pt x="31" y="82"/>
                    </a:cubicBezTo>
                    <a:cubicBezTo>
                      <a:pt x="31" y="38"/>
                      <a:pt x="31" y="38"/>
                      <a:pt x="31" y="38"/>
                    </a:cubicBezTo>
                    <a:cubicBezTo>
                      <a:pt x="31" y="38"/>
                      <a:pt x="31" y="38"/>
                      <a:pt x="31" y="38"/>
                    </a:cubicBezTo>
                    <a:cubicBezTo>
                      <a:pt x="31" y="14"/>
                      <a:pt x="31" y="14"/>
                      <a:pt x="31" y="14"/>
                    </a:cubicBezTo>
                    <a:cubicBezTo>
                      <a:pt x="33" y="14"/>
                      <a:pt x="33" y="14"/>
                      <a:pt x="33" y="14"/>
                    </a:cubicBezTo>
                    <a:cubicBezTo>
                      <a:pt x="33" y="39"/>
                      <a:pt x="33" y="39"/>
                      <a:pt x="33" y="39"/>
                    </a:cubicBezTo>
                    <a:cubicBezTo>
                      <a:pt x="33" y="41"/>
                      <a:pt x="35" y="43"/>
                      <a:pt x="37" y="43"/>
                    </a:cubicBezTo>
                    <a:cubicBezTo>
                      <a:pt x="39" y="43"/>
                      <a:pt x="41" y="41"/>
                      <a:pt x="41" y="39"/>
                    </a:cubicBezTo>
                    <a:cubicBezTo>
                      <a:pt x="41" y="11"/>
                      <a:pt x="41" y="11"/>
                      <a:pt x="41" y="11"/>
                    </a:cubicBezTo>
                    <a:cubicBezTo>
                      <a:pt x="41" y="9"/>
                      <a:pt x="41" y="9"/>
                      <a:pt x="41" y="9"/>
                    </a:cubicBezTo>
                    <a:cubicBezTo>
                      <a:pt x="41" y="9"/>
                      <a:pt x="41" y="9"/>
                      <a:pt x="41" y="9"/>
                    </a:cubicBezTo>
                    <a:cubicBezTo>
                      <a:pt x="41" y="6"/>
                      <a:pt x="37" y="1"/>
                      <a:pt x="31" y="1"/>
                    </a:cubicBezTo>
                    <a:close/>
                  </a:path>
                </a:pathLst>
              </a:custGeom>
              <a:solidFill>
                <a:srgbClr val="ADB225"/>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47" name="Oval 157">
                <a:extLst>
                  <a:ext uri="{FF2B5EF4-FFF2-40B4-BE49-F238E27FC236}">
                    <a16:creationId xmlns:a16="http://schemas.microsoft.com/office/drawing/2014/main" id="{6D18B0ED-2222-D142-8279-6C31ACCCA1B3}"/>
                  </a:ext>
                </a:extLst>
              </p:cNvPr>
              <p:cNvSpPr>
                <a:spLocks noChangeArrowheads="1"/>
              </p:cNvSpPr>
              <p:nvPr/>
            </p:nvSpPr>
            <p:spPr bwMode="auto">
              <a:xfrm>
                <a:off x="5634455" y="4478087"/>
                <a:ext cx="109538" cy="109538"/>
              </a:xfrm>
              <a:prstGeom prst="ellipse">
                <a:avLst/>
              </a:prstGeom>
              <a:solidFill>
                <a:srgbClr val="ADB225"/>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58" name="Freeform 168">
                <a:extLst>
                  <a:ext uri="{FF2B5EF4-FFF2-40B4-BE49-F238E27FC236}">
                    <a16:creationId xmlns:a16="http://schemas.microsoft.com/office/drawing/2014/main" id="{09F70064-8AE6-5049-BECD-13831E4B41F8}"/>
                  </a:ext>
                </a:extLst>
              </p:cNvPr>
              <p:cNvSpPr>
                <a:spLocks noChangeArrowheads="1"/>
              </p:cNvSpPr>
              <p:nvPr/>
            </p:nvSpPr>
            <p:spPr bwMode="auto">
              <a:xfrm>
                <a:off x="5875755" y="4595562"/>
                <a:ext cx="282575" cy="600075"/>
              </a:xfrm>
              <a:custGeom>
                <a:avLst/>
                <a:gdLst>
                  <a:gd name="T0" fmla="*/ 31 w 41"/>
                  <a:gd name="T1" fmla="*/ 1 h 87"/>
                  <a:gd name="T2" fmla="*/ 11 w 41"/>
                  <a:gd name="T3" fmla="*/ 0 h 87"/>
                  <a:gd name="T4" fmla="*/ 0 w 41"/>
                  <a:gd name="T5" fmla="*/ 9 h 87"/>
                  <a:gd name="T6" fmla="*/ 0 w 41"/>
                  <a:gd name="T7" fmla="*/ 9 h 87"/>
                  <a:gd name="T8" fmla="*/ 0 w 41"/>
                  <a:gd name="T9" fmla="*/ 11 h 87"/>
                  <a:gd name="T10" fmla="*/ 0 w 41"/>
                  <a:gd name="T11" fmla="*/ 39 h 87"/>
                  <a:gd name="T12" fmla="*/ 3 w 41"/>
                  <a:gd name="T13" fmla="*/ 43 h 87"/>
                  <a:gd name="T14" fmla="*/ 7 w 41"/>
                  <a:gd name="T15" fmla="*/ 39 h 87"/>
                  <a:gd name="T16" fmla="*/ 7 w 41"/>
                  <a:gd name="T17" fmla="*/ 14 h 87"/>
                  <a:gd name="T18" fmla="*/ 10 w 41"/>
                  <a:gd name="T19" fmla="*/ 14 h 87"/>
                  <a:gd name="T20" fmla="*/ 10 w 41"/>
                  <a:gd name="T21" fmla="*/ 38 h 87"/>
                  <a:gd name="T22" fmla="*/ 10 w 41"/>
                  <a:gd name="T23" fmla="*/ 39 h 87"/>
                  <a:gd name="T24" fmla="*/ 10 w 41"/>
                  <a:gd name="T25" fmla="*/ 82 h 87"/>
                  <a:gd name="T26" fmla="*/ 15 w 41"/>
                  <a:gd name="T27" fmla="*/ 87 h 87"/>
                  <a:gd name="T28" fmla="*/ 19 w 41"/>
                  <a:gd name="T29" fmla="*/ 82 h 87"/>
                  <a:gd name="T30" fmla="*/ 19 w 41"/>
                  <a:gd name="T31" fmla="*/ 44 h 87"/>
                  <a:gd name="T32" fmla="*/ 22 w 41"/>
                  <a:gd name="T33" fmla="*/ 44 h 87"/>
                  <a:gd name="T34" fmla="*/ 22 w 41"/>
                  <a:gd name="T35" fmla="*/ 82 h 87"/>
                  <a:gd name="T36" fmla="*/ 26 w 41"/>
                  <a:gd name="T37" fmla="*/ 87 h 87"/>
                  <a:gd name="T38" fmla="*/ 31 w 41"/>
                  <a:gd name="T39" fmla="*/ 82 h 87"/>
                  <a:gd name="T40" fmla="*/ 31 w 41"/>
                  <a:gd name="T41" fmla="*/ 38 h 87"/>
                  <a:gd name="T42" fmla="*/ 31 w 41"/>
                  <a:gd name="T43" fmla="*/ 38 h 87"/>
                  <a:gd name="T44" fmla="*/ 31 w 41"/>
                  <a:gd name="T45" fmla="*/ 14 h 87"/>
                  <a:gd name="T46" fmla="*/ 34 w 41"/>
                  <a:gd name="T47" fmla="*/ 14 h 87"/>
                  <a:gd name="T48" fmla="*/ 34 w 41"/>
                  <a:gd name="T49" fmla="*/ 39 h 87"/>
                  <a:gd name="T50" fmla="*/ 37 w 41"/>
                  <a:gd name="T51" fmla="*/ 43 h 87"/>
                  <a:gd name="T52" fmla="*/ 41 w 41"/>
                  <a:gd name="T53" fmla="*/ 39 h 87"/>
                  <a:gd name="T54" fmla="*/ 41 w 41"/>
                  <a:gd name="T55" fmla="*/ 11 h 87"/>
                  <a:gd name="T56" fmla="*/ 41 w 41"/>
                  <a:gd name="T57" fmla="*/ 9 h 87"/>
                  <a:gd name="T58" fmla="*/ 41 w 41"/>
                  <a:gd name="T59" fmla="*/ 9 h 87"/>
                  <a:gd name="T60" fmla="*/ 31 w 41"/>
                  <a:gd name="T61" fmla="*/ 1 h 8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1"/>
                  <a:gd name="T94" fmla="*/ 0 h 87"/>
                  <a:gd name="T95" fmla="*/ 41 w 41"/>
                  <a:gd name="T96" fmla="*/ 87 h 8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1" h="87">
                    <a:moveTo>
                      <a:pt x="31" y="1"/>
                    </a:moveTo>
                    <a:cubicBezTo>
                      <a:pt x="11" y="0"/>
                      <a:pt x="11" y="0"/>
                      <a:pt x="11" y="0"/>
                    </a:cubicBezTo>
                    <a:cubicBezTo>
                      <a:pt x="3" y="1"/>
                      <a:pt x="0" y="7"/>
                      <a:pt x="0" y="9"/>
                    </a:cubicBezTo>
                    <a:cubicBezTo>
                      <a:pt x="0" y="9"/>
                      <a:pt x="0" y="9"/>
                      <a:pt x="0" y="9"/>
                    </a:cubicBezTo>
                    <a:cubicBezTo>
                      <a:pt x="0" y="11"/>
                      <a:pt x="0" y="11"/>
                      <a:pt x="0" y="11"/>
                    </a:cubicBezTo>
                    <a:cubicBezTo>
                      <a:pt x="0" y="39"/>
                      <a:pt x="0" y="39"/>
                      <a:pt x="0" y="39"/>
                    </a:cubicBezTo>
                    <a:cubicBezTo>
                      <a:pt x="0" y="41"/>
                      <a:pt x="2" y="43"/>
                      <a:pt x="3" y="43"/>
                    </a:cubicBezTo>
                    <a:cubicBezTo>
                      <a:pt x="5" y="43"/>
                      <a:pt x="7" y="41"/>
                      <a:pt x="7" y="39"/>
                    </a:cubicBezTo>
                    <a:cubicBezTo>
                      <a:pt x="7" y="14"/>
                      <a:pt x="7" y="14"/>
                      <a:pt x="7" y="14"/>
                    </a:cubicBezTo>
                    <a:cubicBezTo>
                      <a:pt x="10" y="14"/>
                      <a:pt x="10" y="14"/>
                      <a:pt x="10" y="14"/>
                    </a:cubicBezTo>
                    <a:cubicBezTo>
                      <a:pt x="10" y="38"/>
                      <a:pt x="10" y="38"/>
                      <a:pt x="10" y="38"/>
                    </a:cubicBezTo>
                    <a:cubicBezTo>
                      <a:pt x="10" y="39"/>
                      <a:pt x="10" y="39"/>
                      <a:pt x="10" y="39"/>
                    </a:cubicBezTo>
                    <a:cubicBezTo>
                      <a:pt x="10" y="82"/>
                      <a:pt x="10" y="82"/>
                      <a:pt x="10" y="82"/>
                    </a:cubicBezTo>
                    <a:cubicBezTo>
                      <a:pt x="10" y="85"/>
                      <a:pt x="12" y="87"/>
                      <a:pt x="15" y="87"/>
                    </a:cubicBezTo>
                    <a:cubicBezTo>
                      <a:pt x="17" y="87"/>
                      <a:pt x="19" y="85"/>
                      <a:pt x="19" y="82"/>
                    </a:cubicBezTo>
                    <a:cubicBezTo>
                      <a:pt x="19" y="44"/>
                      <a:pt x="19" y="44"/>
                      <a:pt x="19" y="44"/>
                    </a:cubicBezTo>
                    <a:cubicBezTo>
                      <a:pt x="22" y="44"/>
                      <a:pt x="22" y="44"/>
                      <a:pt x="22" y="44"/>
                    </a:cubicBezTo>
                    <a:cubicBezTo>
                      <a:pt x="22" y="82"/>
                      <a:pt x="22" y="82"/>
                      <a:pt x="22" y="82"/>
                    </a:cubicBezTo>
                    <a:cubicBezTo>
                      <a:pt x="22" y="85"/>
                      <a:pt x="24" y="87"/>
                      <a:pt x="26" y="87"/>
                    </a:cubicBezTo>
                    <a:cubicBezTo>
                      <a:pt x="29" y="87"/>
                      <a:pt x="31" y="85"/>
                      <a:pt x="31" y="82"/>
                    </a:cubicBezTo>
                    <a:cubicBezTo>
                      <a:pt x="31" y="38"/>
                      <a:pt x="31" y="38"/>
                      <a:pt x="31" y="38"/>
                    </a:cubicBezTo>
                    <a:cubicBezTo>
                      <a:pt x="31" y="38"/>
                      <a:pt x="31" y="38"/>
                      <a:pt x="31" y="38"/>
                    </a:cubicBezTo>
                    <a:cubicBezTo>
                      <a:pt x="31" y="14"/>
                      <a:pt x="31" y="14"/>
                      <a:pt x="31" y="14"/>
                    </a:cubicBezTo>
                    <a:cubicBezTo>
                      <a:pt x="34" y="14"/>
                      <a:pt x="34" y="14"/>
                      <a:pt x="34" y="14"/>
                    </a:cubicBezTo>
                    <a:cubicBezTo>
                      <a:pt x="34" y="39"/>
                      <a:pt x="34" y="39"/>
                      <a:pt x="34" y="39"/>
                    </a:cubicBezTo>
                    <a:cubicBezTo>
                      <a:pt x="34" y="41"/>
                      <a:pt x="35" y="43"/>
                      <a:pt x="37" y="43"/>
                    </a:cubicBezTo>
                    <a:cubicBezTo>
                      <a:pt x="39" y="43"/>
                      <a:pt x="41" y="41"/>
                      <a:pt x="41" y="39"/>
                    </a:cubicBezTo>
                    <a:cubicBezTo>
                      <a:pt x="41" y="11"/>
                      <a:pt x="41" y="11"/>
                      <a:pt x="41" y="11"/>
                    </a:cubicBezTo>
                    <a:cubicBezTo>
                      <a:pt x="41" y="9"/>
                      <a:pt x="41" y="9"/>
                      <a:pt x="41" y="9"/>
                    </a:cubicBezTo>
                    <a:cubicBezTo>
                      <a:pt x="41" y="9"/>
                      <a:pt x="41" y="9"/>
                      <a:pt x="41" y="9"/>
                    </a:cubicBezTo>
                    <a:cubicBezTo>
                      <a:pt x="41" y="6"/>
                      <a:pt x="38" y="1"/>
                      <a:pt x="31" y="1"/>
                    </a:cubicBezTo>
                    <a:close/>
                  </a:path>
                </a:pathLst>
              </a:custGeom>
              <a:solidFill>
                <a:srgbClr val="ADB225"/>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59" name="Oval 169">
                <a:extLst>
                  <a:ext uri="{FF2B5EF4-FFF2-40B4-BE49-F238E27FC236}">
                    <a16:creationId xmlns:a16="http://schemas.microsoft.com/office/drawing/2014/main" id="{814F68A2-B557-7740-BF05-790092818A46}"/>
                  </a:ext>
                </a:extLst>
              </p:cNvPr>
              <p:cNvSpPr>
                <a:spLocks noChangeArrowheads="1"/>
              </p:cNvSpPr>
              <p:nvPr/>
            </p:nvSpPr>
            <p:spPr bwMode="auto">
              <a:xfrm>
                <a:off x="5958305" y="4478087"/>
                <a:ext cx="117475" cy="109538"/>
              </a:xfrm>
              <a:prstGeom prst="ellipse">
                <a:avLst/>
              </a:prstGeom>
              <a:solidFill>
                <a:srgbClr val="ADB225"/>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60" name="Freeform 170">
                <a:extLst>
                  <a:ext uri="{FF2B5EF4-FFF2-40B4-BE49-F238E27FC236}">
                    <a16:creationId xmlns:a16="http://schemas.microsoft.com/office/drawing/2014/main" id="{F95A47F4-D587-F640-A7F4-B624C5A64CC6}"/>
                  </a:ext>
                </a:extLst>
              </p:cNvPr>
              <p:cNvSpPr>
                <a:spLocks noChangeArrowheads="1"/>
              </p:cNvSpPr>
              <p:nvPr/>
            </p:nvSpPr>
            <p:spPr bwMode="auto">
              <a:xfrm>
                <a:off x="6213893" y="4595562"/>
                <a:ext cx="282575" cy="600075"/>
              </a:xfrm>
              <a:custGeom>
                <a:avLst/>
                <a:gdLst>
                  <a:gd name="T0" fmla="*/ 31 w 41"/>
                  <a:gd name="T1" fmla="*/ 1 h 87"/>
                  <a:gd name="T2" fmla="*/ 10 w 41"/>
                  <a:gd name="T3" fmla="*/ 0 h 87"/>
                  <a:gd name="T4" fmla="*/ 0 w 41"/>
                  <a:gd name="T5" fmla="*/ 9 h 87"/>
                  <a:gd name="T6" fmla="*/ 0 w 41"/>
                  <a:gd name="T7" fmla="*/ 9 h 87"/>
                  <a:gd name="T8" fmla="*/ 0 w 41"/>
                  <a:gd name="T9" fmla="*/ 11 h 87"/>
                  <a:gd name="T10" fmla="*/ 0 w 41"/>
                  <a:gd name="T11" fmla="*/ 39 h 87"/>
                  <a:gd name="T12" fmla="*/ 3 w 41"/>
                  <a:gd name="T13" fmla="*/ 43 h 87"/>
                  <a:gd name="T14" fmla="*/ 7 w 41"/>
                  <a:gd name="T15" fmla="*/ 39 h 87"/>
                  <a:gd name="T16" fmla="*/ 7 w 41"/>
                  <a:gd name="T17" fmla="*/ 14 h 87"/>
                  <a:gd name="T18" fmla="*/ 10 w 41"/>
                  <a:gd name="T19" fmla="*/ 14 h 87"/>
                  <a:gd name="T20" fmla="*/ 10 w 41"/>
                  <a:gd name="T21" fmla="*/ 38 h 87"/>
                  <a:gd name="T22" fmla="*/ 10 w 41"/>
                  <a:gd name="T23" fmla="*/ 39 h 87"/>
                  <a:gd name="T24" fmla="*/ 10 w 41"/>
                  <a:gd name="T25" fmla="*/ 82 h 87"/>
                  <a:gd name="T26" fmla="*/ 14 w 41"/>
                  <a:gd name="T27" fmla="*/ 87 h 87"/>
                  <a:gd name="T28" fmla="*/ 19 w 41"/>
                  <a:gd name="T29" fmla="*/ 82 h 87"/>
                  <a:gd name="T30" fmla="*/ 19 w 41"/>
                  <a:gd name="T31" fmla="*/ 44 h 87"/>
                  <a:gd name="T32" fmla="*/ 22 w 41"/>
                  <a:gd name="T33" fmla="*/ 44 h 87"/>
                  <a:gd name="T34" fmla="*/ 22 w 41"/>
                  <a:gd name="T35" fmla="*/ 82 h 87"/>
                  <a:gd name="T36" fmla="*/ 26 w 41"/>
                  <a:gd name="T37" fmla="*/ 87 h 87"/>
                  <a:gd name="T38" fmla="*/ 31 w 41"/>
                  <a:gd name="T39" fmla="*/ 82 h 87"/>
                  <a:gd name="T40" fmla="*/ 31 w 41"/>
                  <a:gd name="T41" fmla="*/ 38 h 87"/>
                  <a:gd name="T42" fmla="*/ 31 w 41"/>
                  <a:gd name="T43" fmla="*/ 38 h 87"/>
                  <a:gd name="T44" fmla="*/ 31 w 41"/>
                  <a:gd name="T45" fmla="*/ 14 h 87"/>
                  <a:gd name="T46" fmla="*/ 34 w 41"/>
                  <a:gd name="T47" fmla="*/ 14 h 87"/>
                  <a:gd name="T48" fmla="*/ 34 w 41"/>
                  <a:gd name="T49" fmla="*/ 39 h 87"/>
                  <a:gd name="T50" fmla="*/ 37 w 41"/>
                  <a:gd name="T51" fmla="*/ 43 h 87"/>
                  <a:gd name="T52" fmla="*/ 41 w 41"/>
                  <a:gd name="T53" fmla="*/ 39 h 87"/>
                  <a:gd name="T54" fmla="*/ 41 w 41"/>
                  <a:gd name="T55" fmla="*/ 11 h 87"/>
                  <a:gd name="T56" fmla="*/ 41 w 41"/>
                  <a:gd name="T57" fmla="*/ 9 h 87"/>
                  <a:gd name="T58" fmla="*/ 41 w 41"/>
                  <a:gd name="T59" fmla="*/ 9 h 87"/>
                  <a:gd name="T60" fmla="*/ 31 w 41"/>
                  <a:gd name="T61" fmla="*/ 1 h 8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1"/>
                  <a:gd name="T94" fmla="*/ 0 h 87"/>
                  <a:gd name="T95" fmla="*/ 41 w 41"/>
                  <a:gd name="T96" fmla="*/ 87 h 8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1" h="87">
                    <a:moveTo>
                      <a:pt x="31" y="1"/>
                    </a:moveTo>
                    <a:cubicBezTo>
                      <a:pt x="10" y="0"/>
                      <a:pt x="10" y="0"/>
                      <a:pt x="10" y="0"/>
                    </a:cubicBezTo>
                    <a:cubicBezTo>
                      <a:pt x="3" y="1"/>
                      <a:pt x="0" y="7"/>
                      <a:pt x="0" y="9"/>
                    </a:cubicBezTo>
                    <a:cubicBezTo>
                      <a:pt x="0" y="9"/>
                      <a:pt x="0" y="9"/>
                      <a:pt x="0" y="9"/>
                    </a:cubicBezTo>
                    <a:cubicBezTo>
                      <a:pt x="0" y="11"/>
                      <a:pt x="0" y="11"/>
                      <a:pt x="0" y="11"/>
                    </a:cubicBezTo>
                    <a:cubicBezTo>
                      <a:pt x="0" y="39"/>
                      <a:pt x="0" y="39"/>
                      <a:pt x="0" y="39"/>
                    </a:cubicBezTo>
                    <a:cubicBezTo>
                      <a:pt x="0" y="41"/>
                      <a:pt x="1" y="43"/>
                      <a:pt x="3" y="43"/>
                    </a:cubicBezTo>
                    <a:cubicBezTo>
                      <a:pt x="5" y="43"/>
                      <a:pt x="7" y="41"/>
                      <a:pt x="7" y="39"/>
                    </a:cubicBezTo>
                    <a:cubicBezTo>
                      <a:pt x="7" y="14"/>
                      <a:pt x="7" y="14"/>
                      <a:pt x="7" y="14"/>
                    </a:cubicBezTo>
                    <a:cubicBezTo>
                      <a:pt x="10" y="14"/>
                      <a:pt x="10" y="14"/>
                      <a:pt x="10" y="14"/>
                    </a:cubicBezTo>
                    <a:cubicBezTo>
                      <a:pt x="10" y="38"/>
                      <a:pt x="10" y="38"/>
                      <a:pt x="10" y="38"/>
                    </a:cubicBezTo>
                    <a:cubicBezTo>
                      <a:pt x="10" y="39"/>
                      <a:pt x="10" y="39"/>
                      <a:pt x="10" y="39"/>
                    </a:cubicBezTo>
                    <a:cubicBezTo>
                      <a:pt x="10" y="82"/>
                      <a:pt x="10" y="82"/>
                      <a:pt x="10" y="82"/>
                    </a:cubicBezTo>
                    <a:cubicBezTo>
                      <a:pt x="10" y="85"/>
                      <a:pt x="12" y="87"/>
                      <a:pt x="14" y="87"/>
                    </a:cubicBezTo>
                    <a:cubicBezTo>
                      <a:pt x="17" y="87"/>
                      <a:pt x="19" y="85"/>
                      <a:pt x="19" y="82"/>
                    </a:cubicBezTo>
                    <a:cubicBezTo>
                      <a:pt x="19" y="44"/>
                      <a:pt x="19" y="44"/>
                      <a:pt x="19" y="44"/>
                    </a:cubicBezTo>
                    <a:cubicBezTo>
                      <a:pt x="22" y="44"/>
                      <a:pt x="22" y="44"/>
                      <a:pt x="22" y="44"/>
                    </a:cubicBezTo>
                    <a:cubicBezTo>
                      <a:pt x="22" y="82"/>
                      <a:pt x="22" y="82"/>
                      <a:pt x="22" y="82"/>
                    </a:cubicBezTo>
                    <a:cubicBezTo>
                      <a:pt x="22" y="85"/>
                      <a:pt x="24" y="87"/>
                      <a:pt x="26" y="87"/>
                    </a:cubicBezTo>
                    <a:cubicBezTo>
                      <a:pt x="29" y="87"/>
                      <a:pt x="31" y="85"/>
                      <a:pt x="31" y="82"/>
                    </a:cubicBezTo>
                    <a:cubicBezTo>
                      <a:pt x="31" y="38"/>
                      <a:pt x="31" y="38"/>
                      <a:pt x="31" y="38"/>
                    </a:cubicBezTo>
                    <a:cubicBezTo>
                      <a:pt x="31" y="38"/>
                      <a:pt x="31" y="38"/>
                      <a:pt x="31" y="38"/>
                    </a:cubicBezTo>
                    <a:cubicBezTo>
                      <a:pt x="31" y="14"/>
                      <a:pt x="31" y="14"/>
                      <a:pt x="31" y="14"/>
                    </a:cubicBezTo>
                    <a:cubicBezTo>
                      <a:pt x="34" y="14"/>
                      <a:pt x="34" y="14"/>
                      <a:pt x="34" y="14"/>
                    </a:cubicBezTo>
                    <a:cubicBezTo>
                      <a:pt x="34" y="39"/>
                      <a:pt x="34" y="39"/>
                      <a:pt x="34" y="39"/>
                    </a:cubicBezTo>
                    <a:cubicBezTo>
                      <a:pt x="34" y="41"/>
                      <a:pt x="35" y="43"/>
                      <a:pt x="37" y="43"/>
                    </a:cubicBezTo>
                    <a:cubicBezTo>
                      <a:pt x="39" y="43"/>
                      <a:pt x="41" y="41"/>
                      <a:pt x="41" y="39"/>
                    </a:cubicBezTo>
                    <a:cubicBezTo>
                      <a:pt x="41" y="11"/>
                      <a:pt x="41" y="11"/>
                      <a:pt x="41" y="11"/>
                    </a:cubicBezTo>
                    <a:cubicBezTo>
                      <a:pt x="41" y="9"/>
                      <a:pt x="41" y="9"/>
                      <a:pt x="41" y="9"/>
                    </a:cubicBezTo>
                    <a:cubicBezTo>
                      <a:pt x="41" y="9"/>
                      <a:pt x="41" y="9"/>
                      <a:pt x="41" y="9"/>
                    </a:cubicBezTo>
                    <a:cubicBezTo>
                      <a:pt x="41" y="6"/>
                      <a:pt x="38" y="1"/>
                      <a:pt x="31" y="1"/>
                    </a:cubicBezTo>
                    <a:close/>
                  </a:path>
                </a:pathLst>
              </a:custGeom>
              <a:solidFill>
                <a:srgbClr val="ADB225"/>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61" name="Oval 171">
                <a:extLst>
                  <a:ext uri="{FF2B5EF4-FFF2-40B4-BE49-F238E27FC236}">
                    <a16:creationId xmlns:a16="http://schemas.microsoft.com/office/drawing/2014/main" id="{545A6A14-1F70-B14E-8BC6-363389C6C31B}"/>
                  </a:ext>
                </a:extLst>
              </p:cNvPr>
              <p:cNvSpPr>
                <a:spLocks noChangeArrowheads="1"/>
              </p:cNvSpPr>
              <p:nvPr/>
            </p:nvSpPr>
            <p:spPr bwMode="auto">
              <a:xfrm>
                <a:off x="6296443" y="4478087"/>
                <a:ext cx="117475" cy="109538"/>
              </a:xfrm>
              <a:prstGeom prst="ellipse">
                <a:avLst/>
              </a:prstGeom>
              <a:solidFill>
                <a:srgbClr val="ADB225"/>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62" name="Freeform 172">
                <a:extLst>
                  <a:ext uri="{FF2B5EF4-FFF2-40B4-BE49-F238E27FC236}">
                    <a16:creationId xmlns:a16="http://schemas.microsoft.com/office/drawing/2014/main" id="{8D9A6088-4E79-874F-8149-E7374C800218}"/>
                  </a:ext>
                </a:extLst>
              </p:cNvPr>
              <p:cNvSpPr>
                <a:spLocks noChangeArrowheads="1"/>
              </p:cNvSpPr>
              <p:nvPr/>
            </p:nvSpPr>
            <p:spPr bwMode="auto">
              <a:xfrm>
                <a:off x="4207294" y="5381375"/>
                <a:ext cx="282575" cy="600075"/>
              </a:xfrm>
              <a:custGeom>
                <a:avLst/>
                <a:gdLst>
                  <a:gd name="T0" fmla="*/ 31 w 41"/>
                  <a:gd name="T1" fmla="*/ 0 h 87"/>
                  <a:gd name="T2" fmla="*/ 10 w 41"/>
                  <a:gd name="T3" fmla="*/ 0 h 87"/>
                  <a:gd name="T4" fmla="*/ 0 w 41"/>
                  <a:gd name="T5" fmla="*/ 9 h 87"/>
                  <a:gd name="T6" fmla="*/ 0 w 41"/>
                  <a:gd name="T7" fmla="*/ 9 h 87"/>
                  <a:gd name="T8" fmla="*/ 0 w 41"/>
                  <a:gd name="T9" fmla="*/ 11 h 87"/>
                  <a:gd name="T10" fmla="*/ 0 w 41"/>
                  <a:gd name="T11" fmla="*/ 39 h 87"/>
                  <a:gd name="T12" fmla="*/ 3 w 41"/>
                  <a:gd name="T13" fmla="*/ 43 h 87"/>
                  <a:gd name="T14" fmla="*/ 6 w 41"/>
                  <a:gd name="T15" fmla="*/ 39 h 87"/>
                  <a:gd name="T16" fmla="*/ 6 w 41"/>
                  <a:gd name="T17" fmla="*/ 14 h 87"/>
                  <a:gd name="T18" fmla="*/ 9 w 41"/>
                  <a:gd name="T19" fmla="*/ 14 h 87"/>
                  <a:gd name="T20" fmla="*/ 9 w 41"/>
                  <a:gd name="T21" fmla="*/ 38 h 87"/>
                  <a:gd name="T22" fmla="*/ 9 w 41"/>
                  <a:gd name="T23" fmla="*/ 39 h 87"/>
                  <a:gd name="T24" fmla="*/ 9 w 41"/>
                  <a:gd name="T25" fmla="*/ 82 h 87"/>
                  <a:gd name="T26" fmla="*/ 14 w 41"/>
                  <a:gd name="T27" fmla="*/ 87 h 87"/>
                  <a:gd name="T28" fmla="*/ 19 w 41"/>
                  <a:gd name="T29" fmla="*/ 82 h 87"/>
                  <a:gd name="T30" fmla="*/ 19 w 41"/>
                  <a:gd name="T31" fmla="*/ 44 h 87"/>
                  <a:gd name="T32" fmla="*/ 21 w 41"/>
                  <a:gd name="T33" fmla="*/ 44 h 87"/>
                  <a:gd name="T34" fmla="*/ 21 w 41"/>
                  <a:gd name="T35" fmla="*/ 82 h 87"/>
                  <a:gd name="T36" fmla="*/ 26 w 41"/>
                  <a:gd name="T37" fmla="*/ 87 h 87"/>
                  <a:gd name="T38" fmla="*/ 31 w 41"/>
                  <a:gd name="T39" fmla="*/ 82 h 87"/>
                  <a:gd name="T40" fmla="*/ 31 w 41"/>
                  <a:gd name="T41" fmla="*/ 38 h 87"/>
                  <a:gd name="T42" fmla="*/ 31 w 41"/>
                  <a:gd name="T43" fmla="*/ 38 h 87"/>
                  <a:gd name="T44" fmla="*/ 31 w 41"/>
                  <a:gd name="T45" fmla="*/ 14 h 87"/>
                  <a:gd name="T46" fmla="*/ 33 w 41"/>
                  <a:gd name="T47" fmla="*/ 14 h 87"/>
                  <a:gd name="T48" fmla="*/ 33 w 41"/>
                  <a:gd name="T49" fmla="*/ 39 h 87"/>
                  <a:gd name="T50" fmla="*/ 37 w 41"/>
                  <a:gd name="T51" fmla="*/ 43 h 87"/>
                  <a:gd name="T52" fmla="*/ 41 w 41"/>
                  <a:gd name="T53" fmla="*/ 39 h 87"/>
                  <a:gd name="T54" fmla="*/ 41 w 41"/>
                  <a:gd name="T55" fmla="*/ 11 h 87"/>
                  <a:gd name="T56" fmla="*/ 41 w 41"/>
                  <a:gd name="T57" fmla="*/ 9 h 87"/>
                  <a:gd name="T58" fmla="*/ 41 w 41"/>
                  <a:gd name="T59" fmla="*/ 9 h 87"/>
                  <a:gd name="T60" fmla="*/ 31 w 41"/>
                  <a:gd name="T61" fmla="*/ 0 h 8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1"/>
                  <a:gd name="T94" fmla="*/ 0 h 87"/>
                  <a:gd name="T95" fmla="*/ 41 w 41"/>
                  <a:gd name="T96" fmla="*/ 87 h 8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1" h="87">
                    <a:moveTo>
                      <a:pt x="31" y="0"/>
                    </a:moveTo>
                    <a:cubicBezTo>
                      <a:pt x="10" y="0"/>
                      <a:pt x="10" y="0"/>
                      <a:pt x="10" y="0"/>
                    </a:cubicBezTo>
                    <a:cubicBezTo>
                      <a:pt x="2" y="1"/>
                      <a:pt x="0" y="7"/>
                      <a:pt x="0" y="9"/>
                    </a:cubicBezTo>
                    <a:cubicBezTo>
                      <a:pt x="0" y="9"/>
                      <a:pt x="0" y="9"/>
                      <a:pt x="0" y="9"/>
                    </a:cubicBezTo>
                    <a:cubicBezTo>
                      <a:pt x="0" y="11"/>
                      <a:pt x="0" y="11"/>
                      <a:pt x="0" y="11"/>
                    </a:cubicBezTo>
                    <a:cubicBezTo>
                      <a:pt x="0" y="39"/>
                      <a:pt x="0" y="39"/>
                      <a:pt x="0" y="39"/>
                    </a:cubicBezTo>
                    <a:cubicBezTo>
                      <a:pt x="0" y="41"/>
                      <a:pt x="1" y="43"/>
                      <a:pt x="3" y="43"/>
                    </a:cubicBezTo>
                    <a:cubicBezTo>
                      <a:pt x="5" y="43"/>
                      <a:pt x="6" y="41"/>
                      <a:pt x="6" y="39"/>
                    </a:cubicBezTo>
                    <a:cubicBezTo>
                      <a:pt x="6" y="14"/>
                      <a:pt x="6" y="14"/>
                      <a:pt x="6" y="14"/>
                    </a:cubicBezTo>
                    <a:cubicBezTo>
                      <a:pt x="9" y="14"/>
                      <a:pt x="9" y="14"/>
                      <a:pt x="9" y="14"/>
                    </a:cubicBezTo>
                    <a:cubicBezTo>
                      <a:pt x="9" y="38"/>
                      <a:pt x="9" y="38"/>
                      <a:pt x="9" y="38"/>
                    </a:cubicBezTo>
                    <a:cubicBezTo>
                      <a:pt x="9" y="39"/>
                      <a:pt x="9" y="39"/>
                      <a:pt x="9" y="39"/>
                    </a:cubicBezTo>
                    <a:cubicBezTo>
                      <a:pt x="9" y="82"/>
                      <a:pt x="9" y="82"/>
                      <a:pt x="9" y="82"/>
                    </a:cubicBezTo>
                    <a:cubicBezTo>
                      <a:pt x="9" y="85"/>
                      <a:pt x="12" y="87"/>
                      <a:pt x="14" y="87"/>
                    </a:cubicBezTo>
                    <a:cubicBezTo>
                      <a:pt x="17" y="87"/>
                      <a:pt x="19" y="85"/>
                      <a:pt x="19" y="82"/>
                    </a:cubicBezTo>
                    <a:cubicBezTo>
                      <a:pt x="19" y="44"/>
                      <a:pt x="19" y="44"/>
                      <a:pt x="19" y="44"/>
                    </a:cubicBezTo>
                    <a:cubicBezTo>
                      <a:pt x="21" y="44"/>
                      <a:pt x="21" y="44"/>
                      <a:pt x="21" y="44"/>
                    </a:cubicBezTo>
                    <a:cubicBezTo>
                      <a:pt x="21" y="82"/>
                      <a:pt x="21" y="82"/>
                      <a:pt x="21" y="82"/>
                    </a:cubicBezTo>
                    <a:cubicBezTo>
                      <a:pt x="21" y="85"/>
                      <a:pt x="23" y="87"/>
                      <a:pt x="26" y="87"/>
                    </a:cubicBezTo>
                    <a:cubicBezTo>
                      <a:pt x="29" y="87"/>
                      <a:pt x="31" y="85"/>
                      <a:pt x="31" y="82"/>
                    </a:cubicBezTo>
                    <a:cubicBezTo>
                      <a:pt x="31" y="38"/>
                      <a:pt x="31" y="38"/>
                      <a:pt x="31" y="38"/>
                    </a:cubicBezTo>
                    <a:cubicBezTo>
                      <a:pt x="31" y="38"/>
                      <a:pt x="31" y="38"/>
                      <a:pt x="31" y="38"/>
                    </a:cubicBezTo>
                    <a:cubicBezTo>
                      <a:pt x="31" y="14"/>
                      <a:pt x="31" y="14"/>
                      <a:pt x="31" y="14"/>
                    </a:cubicBezTo>
                    <a:cubicBezTo>
                      <a:pt x="33" y="14"/>
                      <a:pt x="33" y="14"/>
                      <a:pt x="33" y="14"/>
                    </a:cubicBezTo>
                    <a:cubicBezTo>
                      <a:pt x="33" y="39"/>
                      <a:pt x="33" y="39"/>
                      <a:pt x="33" y="39"/>
                    </a:cubicBezTo>
                    <a:cubicBezTo>
                      <a:pt x="33" y="41"/>
                      <a:pt x="35" y="43"/>
                      <a:pt x="37" y="43"/>
                    </a:cubicBezTo>
                    <a:cubicBezTo>
                      <a:pt x="39" y="43"/>
                      <a:pt x="41" y="41"/>
                      <a:pt x="41" y="39"/>
                    </a:cubicBezTo>
                    <a:cubicBezTo>
                      <a:pt x="41" y="11"/>
                      <a:pt x="41" y="11"/>
                      <a:pt x="41" y="11"/>
                    </a:cubicBezTo>
                    <a:cubicBezTo>
                      <a:pt x="41" y="9"/>
                      <a:pt x="41" y="9"/>
                      <a:pt x="41" y="9"/>
                    </a:cubicBezTo>
                    <a:cubicBezTo>
                      <a:pt x="41" y="9"/>
                      <a:pt x="41" y="9"/>
                      <a:pt x="41" y="9"/>
                    </a:cubicBezTo>
                    <a:cubicBezTo>
                      <a:pt x="41" y="6"/>
                      <a:pt x="37" y="0"/>
                      <a:pt x="31" y="0"/>
                    </a:cubicBezTo>
                    <a:close/>
                  </a:path>
                </a:pathLst>
              </a:custGeom>
              <a:solidFill>
                <a:srgbClr val="FD1210"/>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63" name="Oval 173">
                <a:extLst>
                  <a:ext uri="{FF2B5EF4-FFF2-40B4-BE49-F238E27FC236}">
                    <a16:creationId xmlns:a16="http://schemas.microsoft.com/office/drawing/2014/main" id="{BCC94355-45DA-3B49-A9A3-2E7D9C3FD923}"/>
                  </a:ext>
                </a:extLst>
              </p:cNvPr>
              <p:cNvSpPr>
                <a:spLocks noChangeArrowheads="1"/>
              </p:cNvSpPr>
              <p:nvPr/>
            </p:nvSpPr>
            <p:spPr bwMode="auto">
              <a:xfrm>
                <a:off x="4289844" y="5257550"/>
                <a:ext cx="109537" cy="117475"/>
              </a:xfrm>
              <a:prstGeom prst="ellipse">
                <a:avLst/>
              </a:prstGeom>
              <a:solidFill>
                <a:srgbClr val="FD1210"/>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64" name="Freeform 174">
                <a:extLst>
                  <a:ext uri="{FF2B5EF4-FFF2-40B4-BE49-F238E27FC236}">
                    <a16:creationId xmlns:a16="http://schemas.microsoft.com/office/drawing/2014/main" id="{89220926-6781-A547-9BBC-301017785C30}"/>
                  </a:ext>
                </a:extLst>
              </p:cNvPr>
              <p:cNvSpPr>
                <a:spLocks noChangeArrowheads="1"/>
              </p:cNvSpPr>
              <p:nvPr/>
            </p:nvSpPr>
            <p:spPr bwMode="auto">
              <a:xfrm>
                <a:off x="4537494" y="5381375"/>
                <a:ext cx="282575" cy="600075"/>
              </a:xfrm>
              <a:custGeom>
                <a:avLst/>
                <a:gdLst>
                  <a:gd name="T0" fmla="*/ 32 w 41"/>
                  <a:gd name="T1" fmla="*/ 0 h 87"/>
                  <a:gd name="T2" fmla="*/ 11 w 41"/>
                  <a:gd name="T3" fmla="*/ 0 h 87"/>
                  <a:gd name="T4" fmla="*/ 0 w 41"/>
                  <a:gd name="T5" fmla="*/ 9 h 87"/>
                  <a:gd name="T6" fmla="*/ 0 w 41"/>
                  <a:gd name="T7" fmla="*/ 9 h 87"/>
                  <a:gd name="T8" fmla="*/ 0 w 41"/>
                  <a:gd name="T9" fmla="*/ 11 h 87"/>
                  <a:gd name="T10" fmla="*/ 0 w 41"/>
                  <a:gd name="T11" fmla="*/ 39 h 87"/>
                  <a:gd name="T12" fmla="*/ 4 w 41"/>
                  <a:gd name="T13" fmla="*/ 43 h 87"/>
                  <a:gd name="T14" fmla="*/ 7 w 41"/>
                  <a:gd name="T15" fmla="*/ 39 h 87"/>
                  <a:gd name="T16" fmla="*/ 7 w 41"/>
                  <a:gd name="T17" fmla="*/ 14 h 87"/>
                  <a:gd name="T18" fmla="*/ 10 w 41"/>
                  <a:gd name="T19" fmla="*/ 14 h 87"/>
                  <a:gd name="T20" fmla="*/ 10 w 41"/>
                  <a:gd name="T21" fmla="*/ 38 h 87"/>
                  <a:gd name="T22" fmla="*/ 10 w 41"/>
                  <a:gd name="T23" fmla="*/ 39 h 87"/>
                  <a:gd name="T24" fmla="*/ 10 w 41"/>
                  <a:gd name="T25" fmla="*/ 82 h 87"/>
                  <a:gd name="T26" fmla="*/ 15 w 41"/>
                  <a:gd name="T27" fmla="*/ 87 h 87"/>
                  <a:gd name="T28" fmla="*/ 20 w 41"/>
                  <a:gd name="T29" fmla="*/ 82 h 87"/>
                  <a:gd name="T30" fmla="*/ 20 w 41"/>
                  <a:gd name="T31" fmla="*/ 44 h 87"/>
                  <a:gd name="T32" fmla="*/ 22 w 41"/>
                  <a:gd name="T33" fmla="*/ 44 h 87"/>
                  <a:gd name="T34" fmla="*/ 22 w 41"/>
                  <a:gd name="T35" fmla="*/ 82 h 87"/>
                  <a:gd name="T36" fmla="*/ 27 w 41"/>
                  <a:gd name="T37" fmla="*/ 87 h 87"/>
                  <a:gd name="T38" fmla="*/ 32 w 41"/>
                  <a:gd name="T39" fmla="*/ 82 h 87"/>
                  <a:gd name="T40" fmla="*/ 32 w 41"/>
                  <a:gd name="T41" fmla="*/ 38 h 87"/>
                  <a:gd name="T42" fmla="*/ 32 w 41"/>
                  <a:gd name="T43" fmla="*/ 38 h 87"/>
                  <a:gd name="T44" fmla="*/ 32 w 41"/>
                  <a:gd name="T45" fmla="*/ 14 h 87"/>
                  <a:gd name="T46" fmla="*/ 34 w 41"/>
                  <a:gd name="T47" fmla="*/ 14 h 87"/>
                  <a:gd name="T48" fmla="*/ 34 w 41"/>
                  <a:gd name="T49" fmla="*/ 39 h 87"/>
                  <a:gd name="T50" fmla="*/ 38 w 41"/>
                  <a:gd name="T51" fmla="*/ 43 h 87"/>
                  <a:gd name="T52" fmla="*/ 41 w 41"/>
                  <a:gd name="T53" fmla="*/ 39 h 87"/>
                  <a:gd name="T54" fmla="*/ 41 w 41"/>
                  <a:gd name="T55" fmla="*/ 11 h 87"/>
                  <a:gd name="T56" fmla="*/ 41 w 41"/>
                  <a:gd name="T57" fmla="*/ 9 h 87"/>
                  <a:gd name="T58" fmla="*/ 41 w 41"/>
                  <a:gd name="T59" fmla="*/ 9 h 87"/>
                  <a:gd name="T60" fmla="*/ 32 w 41"/>
                  <a:gd name="T61" fmla="*/ 0 h 8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1"/>
                  <a:gd name="T94" fmla="*/ 0 h 87"/>
                  <a:gd name="T95" fmla="*/ 41 w 41"/>
                  <a:gd name="T96" fmla="*/ 87 h 8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1" h="87">
                    <a:moveTo>
                      <a:pt x="32" y="0"/>
                    </a:moveTo>
                    <a:cubicBezTo>
                      <a:pt x="11" y="0"/>
                      <a:pt x="11" y="0"/>
                      <a:pt x="11" y="0"/>
                    </a:cubicBezTo>
                    <a:cubicBezTo>
                      <a:pt x="3" y="1"/>
                      <a:pt x="0" y="7"/>
                      <a:pt x="0" y="9"/>
                    </a:cubicBezTo>
                    <a:cubicBezTo>
                      <a:pt x="0" y="9"/>
                      <a:pt x="0" y="9"/>
                      <a:pt x="0" y="9"/>
                    </a:cubicBezTo>
                    <a:cubicBezTo>
                      <a:pt x="0" y="11"/>
                      <a:pt x="0" y="11"/>
                      <a:pt x="0" y="11"/>
                    </a:cubicBezTo>
                    <a:cubicBezTo>
                      <a:pt x="0" y="39"/>
                      <a:pt x="0" y="39"/>
                      <a:pt x="0" y="39"/>
                    </a:cubicBezTo>
                    <a:cubicBezTo>
                      <a:pt x="0" y="41"/>
                      <a:pt x="2" y="43"/>
                      <a:pt x="4" y="43"/>
                    </a:cubicBezTo>
                    <a:cubicBezTo>
                      <a:pt x="6" y="43"/>
                      <a:pt x="7" y="41"/>
                      <a:pt x="7" y="39"/>
                    </a:cubicBezTo>
                    <a:cubicBezTo>
                      <a:pt x="7" y="14"/>
                      <a:pt x="7" y="14"/>
                      <a:pt x="7" y="14"/>
                    </a:cubicBezTo>
                    <a:cubicBezTo>
                      <a:pt x="10" y="14"/>
                      <a:pt x="10" y="14"/>
                      <a:pt x="10" y="14"/>
                    </a:cubicBezTo>
                    <a:cubicBezTo>
                      <a:pt x="10" y="38"/>
                      <a:pt x="10" y="38"/>
                      <a:pt x="10" y="38"/>
                    </a:cubicBezTo>
                    <a:cubicBezTo>
                      <a:pt x="10" y="39"/>
                      <a:pt x="10" y="39"/>
                      <a:pt x="10" y="39"/>
                    </a:cubicBezTo>
                    <a:cubicBezTo>
                      <a:pt x="10" y="82"/>
                      <a:pt x="10" y="82"/>
                      <a:pt x="10" y="82"/>
                    </a:cubicBezTo>
                    <a:cubicBezTo>
                      <a:pt x="10" y="85"/>
                      <a:pt x="12" y="87"/>
                      <a:pt x="15" y="87"/>
                    </a:cubicBezTo>
                    <a:cubicBezTo>
                      <a:pt x="18" y="87"/>
                      <a:pt x="20" y="85"/>
                      <a:pt x="20" y="82"/>
                    </a:cubicBezTo>
                    <a:cubicBezTo>
                      <a:pt x="20" y="44"/>
                      <a:pt x="20" y="44"/>
                      <a:pt x="20" y="44"/>
                    </a:cubicBezTo>
                    <a:cubicBezTo>
                      <a:pt x="22" y="44"/>
                      <a:pt x="22" y="44"/>
                      <a:pt x="22" y="44"/>
                    </a:cubicBezTo>
                    <a:cubicBezTo>
                      <a:pt x="22" y="82"/>
                      <a:pt x="22" y="82"/>
                      <a:pt x="22" y="82"/>
                    </a:cubicBezTo>
                    <a:cubicBezTo>
                      <a:pt x="22" y="85"/>
                      <a:pt x="24" y="87"/>
                      <a:pt x="27" y="87"/>
                    </a:cubicBezTo>
                    <a:cubicBezTo>
                      <a:pt x="29" y="87"/>
                      <a:pt x="32" y="85"/>
                      <a:pt x="32" y="82"/>
                    </a:cubicBezTo>
                    <a:cubicBezTo>
                      <a:pt x="32" y="38"/>
                      <a:pt x="32" y="38"/>
                      <a:pt x="32" y="38"/>
                    </a:cubicBezTo>
                    <a:cubicBezTo>
                      <a:pt x="32" y="38"/>
                      <a:pt x="32" y="38"/>
                      <a:pt x="32" y="38"/>
                    </a:cubicBezTo>
                    <a:cubicBezTo>
                      <a:pt x="32" y="14"/>
                      <a:pt x="32" y="14"/>
                      <a:pt x="32" y="14"/>
                    </a:cubicBezTo>
                    <a:cubicBezTo>
                      <a:pt x="34" y="14"/>
                      <a:pt x="34" y="14"/>
                      <a:pt x="34" y="14"/>
                    </a:cubicBezTo>
                    <a:cubicBezTo>
                      <a:pt x="34" y="39"/>
                      <a:pt x="34" y="39"/>
                      <a:pt x="34" y="39"/>
                    </a:cubicBezTo>
                    <a:cubicBezTo>
                      <a:pt x="34" y="41"/>
                      <a:pt x="36" y="43"/>
                      <a:pt x="38" y="43"/>
                    </a:cubicBezTo>
                    <a:cubicBezTo>
                      <a:pt x="40" y="43"/>
                      <a:pt x="41" y="41"/>
                      <a:pt x="41" y="39"/>
                    </a:cubicBezTo>
                    <a:cubicBezTo>
                      <a:pt x="41" y="11"/>
                      <a:pt x="41" y="11"/>
                      <a:pt x="41" y="11"/>
                    </a:cubicBezTo>
                    <a:cubicBezTo>
                      <a:pt x="41" y="9"/>
                      <a:pt x="41" y="9"/>
                      <a:pt x="41" y="9"/>
                    </a:cubicBezTo>
                    <a:cubicBezTo>
                      <a:pt x="41" y="9"/>
                      <a:pt x="41" y="9"/>
                      <a:pt x="41" y="9"/>
                    </a:cubicBezTo>
                    <a:cubicBezTo>
                      <a:pt x="41" y="6"/>
                      <a:pt x="38" y="0"/>
                      <a:pt x="32" y="0"/>
                    </a:cubicBezTo>
                    <a:close/>
                  </a:path>
                </a:pathLst>
              </a:custGeom>
              <a:solidFill>
                <a:srgbClr val="FD1210"/>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65" name="Oval 175">
                <a:extLst>
                  <a:ext uri="{FF2B5EF4-FFF2-40B4-BE49-F238E27FC236}">
                    <a16:creationId xmlns:a16="http://schemas.microsoft.com/office/drawing/2014/main" id="{F8B34833-E736-B847-9519-32FFCF8B18B5}"/>
                  </a:ext>
                </a:extLst>
              </p:cNvPr>
              <p:cNvSpPr>
                <a:spLocks noChangeArrowheads="1"/>
              </p:cNvSpPr>
              <p:nvPr/>
            </p:nvSpPr>
            <p:spPr bwMode="auto">
              <a:xfrm>
                <a:off x="4627981" y="5257550"/>
                <a:ext cx="109538" cy="117475"/>
              </a:xfrm>
              <a:prstGeom prst="ellipse">
                <a:avLst/>
              </a:prstGeom>
              <a:solidFill>
                <a:srgbClr val="FD1210"/>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66" name="Freeform 176">
                <a:extLst>
                  <a:ext uri="{FF2B5EF4-FFF2-40B4-BE49-F238E27FC236}">
                    <a16:creationId xmlns:a16="http://schemas.microsoft.com/office/drawing/2014/main" id="{01F04AC4-0E8F-4D4C-8EBB-0CEA6E5FA9F9}"/>
                  </a:ext>
                </a:extLst>
              </p:cNvPr>
              <p:cNvSpPr>
                <a:spLocks noChangeArrowheads="1"/>
              </p:cNvSpPr>
              <p:nvPr/>
            </p:nvSpPr>
            <p:spPr bwMode="auto">
              <a:xfrm>
                <a:off x="4875631" y="5381375"/>
                <a:ext cx="282575" cy="600075"/>
              </a:xfrm>
              <a:custGeom>
                <a:avLst/>
                <a:gdLst>
                  <a:gd name="T0" fmla="*/ 31 w 41"/>
                  <a:gd name="T1" fmla="*/ 0 h 87"/>
                  <a:gd name="T2" fmla="*/ 11 w 41"/>
                  <a:gd name="T3" fmla="*/ 0 h 87"/>
                  <a:gd name="T4" fmla="*/ 0 w 41"/>
                  <a:gd name="T5" fmla="*/ 9 h 87"/>
                  <a:gd name="T6" fmla="*/ 0 w 41"/>
                  <a:gd name="T7" fmla="*/ 9 h 87"/>
                  <a:gd name="T8" fmla="*/ 0 w 41"/>
                  <a:gd name="T9" fmla="*/ 11 h 87"/>
                  <a:gd name="T10" fmla="*/ 0 w 41"/>
                  <a:gd name="T11" fmla="*/ 39 h 87"/>
                  <a:gd name="T12" fmla="*/ 4 w 41"/>
                  <a:gd name="T13" fmla="*/ 43 h 87"/>
                  <a:gd name="T14" fmla="*/ 7 w 41"/>
                  <a:gd name="T15" fmla="*/ 39 h 87"/>
                  <a:gd name="T16" fmla="*/ 7 w 41"/>
                  <a:gd name="T17" fmla="*/ 14 h 87"/>
                  <a:gd name="T18" fmla="*/ 10 w 41"/>
                  <a:gd name="T19" fmla="*/ 14 h 87"/>
                  <a:gd name="T20" fmla="*/ 10 w 41"/>
                  <a:gd name="T21" fmla="*/ 38 h 87"/>
                  <a:gd name="T22" fmla="*/ 10 w 41"/>
                  <a:gd name="T23" fmla="*/ 39 h 87"/>
                  <a:gd name="T24" fmla="*/ 10 w 41"/>
                  <a:gd name="T25" fmla="*/ 82 h 87"/>
                  <a:gd name="T26" fmla="*/ 15 w 41"/>
                  <a:gd name="T27" fmla="*/ 87 h 87"/>
                  <a:gd name="T28" fmla="*/ 20 w 41"/>
                  <a:gd name="T29" fmla="*/ 82 h 87"/>
                  <a:gd name="T30" fmla="*/ 20 w 41"/>
                  <a:gd name="T31" fmla="*/ 44 h 87"/>
                  <a:gd name="T32" fmla="*/ 22 w 41"/>
                  <a:gd name="T33" fmla="*/ 44 h 87"/>
                  <a:gd name="T34" fmla="*/ 22 w 41"/>
                  <a:gd name="T35" fmla="*/ 82 h 87"/>
                  <a:gd name="T36" fmla="*/ 27 w 41"/>
                  <a:gd name="T37" fmla="*/ 87 h 87"/>
                  <a:gd name="T38" fmla="*/ 31 w 41"/>
                  <a:gd name="T39" fmla="*/ 82 h 87"/>
                  <a:gd name="T40" fmla="*/ 31 w 41"/>
                  <a:gd name="T41" fmla="*/ 38 h 87"/>
                  <a:gd name="T42" fmla="*/ 31 w 41"/>
                  <a:gd name="T43" fmla="*/ 38 h 87"/>
                  <a:gd name="T44" fmla="*/ 31 w 41"/>
                  <a:gd name="T45" fmla="*/ 14 h 87"/>
                  <a:gd name="T46" fmla="*/ 34 w 41"/>
                  <a:gd name="T47" fmla="*/ 14 h 87"/>
                  <a:gd name="T48" fmla="*/ 34 w 41"/>
                  <a:gd name="T49" fmla="*/ 39 h 87"/>
                  <a:gd name="T50" fmla="*/ 38 w 41"/>
                  <a:gd name="T51" fmla="*/ 43 h 87"/>
                  <a:gd name="T52" fmla="*/ 41 w 41"/>
                  <a:gd name="T53" fmla="*/ 39 h 87"/>
                  <a:gd name="T54" fmla="*/ 41 w 41"/>
                  <a:gd name="T55" fmla="*/ 11 h 87"/>
                  <a:gd name="T56" fmla="*/ 41 w 41"/>
                  <a:gd name="T57" fmla="*/ 9 h 87"/>
                  <a:gd name="T58" fmla="*/ 41 w 41"/>
                  <a:gd name="T59" fmla="*/ 9 h 87"/>
                  <a:gd name="T60" fmla="*/ 31 w 41"/>
                  <a:gd name="T61" fmla="*/ 0 h 8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1"/>
                  <a:gd name="T94" fmla="*/ 0 h 87"/>
                  <a:gd name="T95" fmla="*/ 41 w 41"/>
                  <a:gd name="T96" fmla="*/ 87 h 8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1" h="87">
                    <a:moveTo>
                      <a:pt x="31" y="0"/>
                    </a:moveTo>
                    <a:cubicBezTo>
                      <a:pt x="11" y="0"/>
                      <a:pt x="11" y="0"/>
                      <a:pt x="11" y="0"/>
                    </a:cubicBezTo>
                    <a:cubicBezTo>
                      <a:pt x="3" y="1"/>
                      <a:pt x="0" y="7"/>
                      <a:pt x="0" y="9"/>
                    </a:cubicBezTo>
                    <a:cubicBezTo>
                      <a:pt x="0" y="9"/>
                      <a:pt x="0" y="9"/>
                      <a:pt x="0" y="9"/>
                    </a:cubicBezTo>
                    <a:cubicBezTo>
                      <a:pt x="0" y="11"/>
                      <a:pt x="0" y="11"/>
                      <a:pt x="0" y="11"/>
                    </a:cubicBezTo>
                    <a:cubicBezTo>
                      <a:pt x="0" y="39"/>
                      <a:pt x="0" y="39"/>
                      <a:pt x="0" y="39"/>
                    </a:cubicBezTo>
                    <a:cubicBezTo>
                      <a:pt x="0" y="41"/>
                      <a:pt x="2" y="43"/>
                      <a:pt x="4" y="43"/>
                    </a:cubicBezTo>
                    <a:cubicBezTo>
                      <a:pt x="6" y="43"/>
                      <a:pt x="7" y="41"/>
                      <a:pt x="7" y="39"/>
                    </a:cubicBezTo>
                    <a:cubicBezTo>
                      <a:pt x="7" y="14"/>
                      <a:pt x="7" y="14"/>
                      <a:pt x="7" y="14"/>
                    </a:cubicBezTo>
                    <a:cubicBezTo>
                      <a:pt x="10" y="14"/>
                      <a:pt x="10" y="14"/>
                      <a:pt x="10" y="14"/>
                    </a:cubicBezTo>
                    <a:cubicBezTo>
                      <a:pt x="10" y="38"/>
                      <a:pt x="10" y="38"/>
                      <a:pt x="10" y="38"/>
                    </a:cubicBezTo>
                    <a:cubicBezTo>
                      <a:pt x="10" y="39"/>
                      <a:pt x="10" y="39"/>
                      <a:pt x="10" y="39"/>
                    </a:cubicBezTo>
                    <a:cubicBezTo>
                      <a:pt x="10" y="82"/>
                      <a:pt x="10" y="82"/>
                      <a:pt x="10" y="82"/>
                    </a:cubicBezTo>
                    <a:cubicBezTo>
                      <a:pt x="10" y="85"/>
                      <a:pt x="12" y="87"/>
                      <a:pt x="15" y="87"/>
                    </a:cubicBezTo>
                    <a:cubicBezTo>
                      <a:pt x="17" y="87"/>
                      <a:pt x="20" y="85"/>
                      <a:pt x="20" y="82"/>
                    </a:cubicBezTo>
                    <a:cubicBezTo>
                      <a:pt x="20" y="44"/>
                      <a:pt x="20" y="44"/>
                      <a:pt x="20" y="44"/>
                    </a:cubicBezTo>
                    <a:cubicBezTo>
                      <a:pt x="22" y="44"/>
                      <a:pt x="22" y="44"/>
                      <a:pt x="22" y="44"/>
                    </a:cubicBezTo>
                    <a:cubicBezTo>
                      <a:pt x="22" y="82"/>
                      <a:pt x="22" y="82"/>
                      <a:pt x="22" y="82"/>
                    </a:cubicBezTo>
                    <a:cubicBezTo>
                      <a:pt x="22" y="85"/>
                      <a:pt x="24" y="87"/>
                      <a:pt x="27" y="87"/>
                    </a:cubicBezTo>
                    <a:cubicBezTo>
                      <a:pt x="29" y="87"/>
                      <a:pt x="31" y="85"/>
                      <a:pt x="31" y="82"/>
                    </a:cubicBezTo>
                    <a:cubicBezTo>
                      <a:pt x="31" y="38"/>
                      <a:pt x="31" y="38"/>
                      <a:pt x="31" y="38"/>
                    </a:cubicBezTo>
                    <a:cubicBezTo>
                      <a:pt x="31" y="38"/>
                      <a:pt x="31" y="38"/>
                      <a:pt x="31" y="38"/>
                    </a:cubicBezTo>
                    <a:cubicBezTo>
                      <a:pt x="31" y="14"/>
                      <a:pt x="31" y="14"/>
                      <a:pt x="31" y="14"/>
                    </a:cubicBezTo>
                    <a:cubicBezTo>
                      <a:pt x="34" y="14"/>
                      <a:pt x="34" y="14"/>
                      <a:pt x="34" y="14"/>
                    </a:cubicBezTo>
                    <a:cubicBezTo>
                      <a:pt x="34" y="39"/>
                      <a:pt x="34" y="39"/>
                      <a:pt x="34" y="39"/>
                    </a:cubicBezTo>
                    <a:cubicBezTo>
                      <a:pt x="34" y="41"/>
                      <a:pt x="36" y="43"/>
                      <a:pt x="38" y="43"/>
                    </a:cubicBezTo>
                    <a:cubicBezTo>
                      <a:pt x="40" y="43"/>
                      <a:pt x="41" y="41"/>
                      <a:pt x="41" y="39"/>
                    </a:cubicBezTo>
                    <a:cubicBezTo>
                      <a:pt x="41" y="11"/>
                      <a:pt x="41" y="11"/>
                      <a:pt x="41" y="11"/>
                    </a:cubicBezTo>
                    <a:cubicBezTo>
                      <a:pt x="41" y="9"/>
                      <a:pt x="41" y="9"/>
                      <a:pt x="41" y="9"/>
                    </a:cubicBezTo>
                    <a:cubicBezTo>
                      <a:pt x="41" y="9"/>
                      <a:pt x="41" y="9"/>
                      <a:pt x="41" y="9"/>
                    </a:cubicBezTo>
                    <a:cubicBezTo>
                      <a:pt x="41" y="6"/>
                      <a:pt x="38" y="0"/>
                      <a:pt x="31" y="0"/>
                    </a:cubicBezTo>
                    <a:close/>
                  </a:path>
                </a:pathLst>
              </a:custGeom>
              <a:solidFill>
                <a:srgbClr val="FD1210"/>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67" name="Oval 177">
                <a:extLst>
                  <a:ext uri="{FF2B5EF4-FFF2-40B4-BE49-F238E27FC236}">
                    <a16:creationId xmlns:a16="http://schemas.microsoft.com/office/drawing/2014/main" id="{0376D4C8-5EAC-1B4D-A399-618AA6A29BBF}"/>
                  </a:ext>
                </a:extLst>
              </p:cNvPr>
              <p:cNvSpPr>
                <a:spLocks noChangeArrowheads="1"/>
              </p:cNvSpPr>
              <p:nvPr/>
            </p:nvSpPr>
            <p:spPr bwMode="auto">
              <a:xfrm>
                <a:off x="4964531" y="5257550"/>
                <a:ext cx="111125" cy="117475"/>
              </a:xfrm>
              <a:prstGeom prst="ellipse">
                <a:avLst/>
              </a:prstGeom>
              <a:solidFill>
                <a:srgbClr val="FD1210"/>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68" name="Freeform 178">
                <a:extLst>
                  <a:ext uri="{FF2B5EF4-FFF2-40B4-BE49-F238E27FC236}">
                    <a16:creationId xmlns:a16="http://schemas.microsoft.com/office/drawing/2014/main" id="{BC5FF219-7569-E643-8770-9CE2F859378E}"/>
                  </a:ext>
                </a:extLst>
              </p:cNvPr>
              <p:cNvSpPr>
                <a:spLocks noChangeArrowheads="1"/>
              </p:cNvSpPr>
              <p:nvPr/>
            </p:nvSpPr>
            <p:spPr bwMode="auto">
              <a:xfrm>
                <a:off x="3523081" y="5381375"/>
                <a:ext cx="284163" cy="600075"/>
              </a:xfrm>
              <a:custGeom>
                <a:avLst/>
                <a:gdLst>
                  <a:gd name="T0" fmla="*/ 31 w 41"/>
                  <a:gd name="T1" fmla="*/ 0 h 87"/>
                  <a:gd name="T2" fmla="*/ 11 w 41"/>
                  <a:gd name="T3" fmla="*/ 0 h 87"/>
                  <a:gd name="T4" fmla="*/ 0 w 41"/>
                  <a:gd name="T5" fmla="*/ 9 h 87"/>
                  <a:gd name="T6" fmla="*/ 0 w 41"/>
                  <a:gd name="T7" fmla="*/ 9 h 87"/>
                  <a:gd name="T8" fmla="*/ 0 w 41"/>
                  <a:gd name="T9" fmla="*/ 11 h 87"/>
                  <a:gd name="T10" fmla="*/ 0 w 41"/>
                  <a:gd name="T11" fmla="*/ 39 h 87"/>
                  <a:gd name="T12" fmla="*/ 3 w 41"/>
                  <a:gd name="T13" fmla="*/ 43 h 87"/>
                  <a:gd name="T14" fmla="*/ 7 w 41"/>
                  <a:gd name="T15" fmla="*/ 39 h 87"/>
                  <a:gd name="T16" fmla="*/ 7 w 41"/>
                  <a:gd name="T17" fmla="*/ 14 h 87"/>
                  <a:gd name="T18" fmla="*/ 10 w 41"/>
                  <a:gd name="T19" fmla="*/ 14 h 87"/>
                  <a:gd name="T20" fmla="*/ 10 w 41"/>
                  <a:gd name="T21" fmla="*/ 38 h 87"/>
                  <a:gd name="T22" fmla="*/ 10 w 41"/>
                  <a:gd name="T23" fmla="*/ 39 h 87"/>
                  <a:gd name="T24" fmla="*/ 10 w 41"/>
                  <a:gd name="T25" fmla="*/ 82 h 87"/>
                  <a:gd name="T26" fmla="*/ 15 w 41"/>
                  <a:gd name="T27" fmla="*/ 87 h 87"/>
                  <a:gd name="T28" fmla="*/ 19 w 41"/>
                  <a:gd name="T29" fmla="*/ 82 h 87"/>
                  <a:gd name="T30" fmla="*/ 19 w 41"/>
                  <a:gd name="T31" fmla="*/ 44 h 87"/>
                  <a:gd name="T32" fmla="*/ 22 w 41"/>
                  <a:gd name="T33" fmla="*/ 44 h 87"/>
                  <a:gd name="T34" fmla="*/ 22 w 41"/>
                  <a:gd name="T35" fmla="*/ 82 h 87"/>
                  <a:gd name="T36" fmla="*/ 27 w 41"/>
                  <a:gd name="T37" fmla="*/ 87 h 87"/>
                  <a:gd name="T38" fmla="*/ 31 w 41"/>
                  <a:gd name="T39" fmla="*/ 82 h 87"/>
                  <a:gd name="T40" fmla="*/ 31 w 41"/>
                  <a:gd name="T41" fmla="*/ 38 h 87"/>
                  <a:gd name="T42" fmla="*/ 31 w 41"/>
                  <a:gd name="T43" fmla="*/ 38 h 87"/>
                  <a:gd name="T44" fmla="*/ 31 w 41"/>
                  <a:gd name="T45" fmla="*/ 14 h 87"/>
                  <a:gd name="T46" fmla="*/ 34 w 41"/>
                  <a:gd name="T47" fmla="*/ 14 h 87"/>
                  <a:gd name="T48" fmla="*/ 34 w 41"/>
                  <a:gd name="T49" fmla="*/ 39 h 87"/>
                  <a:gd name="T50" fmla="*/ 37 w 41"/>
                  <a:gd name="T51" fmla="*/ 43 h 87"/>
                  <a:gd name="T52" fmla="*/ 41 w 41"/>
                  <a:gd name="T53" fmla="*/ 39 h 87"/>
                  <a:gd name="T54" fmla="*/ 41 w 41"/>
                  <a:gd name="T55" fmla="*/ 11 h 87"/>
                  <a:gd name="T56" fmla="*/ 41 w 41"/>
                  <a:gd name="T57" fmla="*/ 9 h 87"/>
                  <a:gd name="T58" fmla="*/ 41 w 41"/>
                  <a:gd name="T59" fmla="*/ 9 h 87"/>
                  <a:gd name="T60" fmla="*/ 31 w 41"/>
                  <a:gd name="T61" fmla="*/ 0 h 8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1"/>
                  <a:gd name="T94" fmla="*/ 0 h 87"/>
                  <a:gd name="T95" fmla="*/ 41 w 41"/>
                  <a:gd name="T96" fmla="*/ 87 h 8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1" h="87">
                    <a:moveTo>
                      <a:pt x="31" y="0"/>
                    </a:moveTo>
                    <a:cubicBezTo>
                      <a:pt x="11" y="0"/>
                      <a:pt x="11" y="0"/>
                      <a:pt x="11" y="0"/>
                    </a:cubicBezTo>
                    <a:cubicBezTo>
                      <a:pt x="3" y="1"/>
                      <a:pt x="0" y="7"/>
                      <a:pt x="0" y="9"/>
                    </a:cubicBezTo>
                    <a:cubicBezTo>
                      <a:pt x="0" y="9"/>
                      <a:pt x="0" y="9"/>
                      <a:pt x="0" y="9"/>
                    </a:cubicBezTo>
                    <a:cubicBezTo>
                      <a:pt x="0" y="11"/>
                      <a:pt x="0" y="11"/>
                      <a:pt x="0" y="11"/>
                    </a:cubicBezTo>
                    <a:cubicBezTo>
                      <a:pt x="0" y="39"/>
                      <a:pt x="0" y="39"/>
                      <a:pt x="0" y="39"/>
                    </a:cubicBezTo>
                    <a:cubicBezTo>
                      <a:pt x="0" y="41"/>
                      <a:pt x="2" y="43"/>
                      <a:pt x="3" y="43"/>
                    </a:cubicBezTo>
                    <a:cubicBezTo>
                      <a:pt x="5" y="43"/>
                      <a:pt x="7" y="41"/>
                      <a:pt x="7" y="39"/>
                    </a:cubicBezTo>
                    <a:cubicBezTo>
                      <a:pt x="7" y="14"/>
                      <a:pt x="7" y="14"/>
                      <a:pt x="7" y="14"/>
                    </a:cubicBezTo>
                    <a:cubicBezTo>
                      <a:pt x="10" y="14"/>
                      <a:pt x="10" y="14"/>
                      <a:pt x="10" y="14"/>
                    </a:cubicBezTo>
                    <a:cubicBezTo>
                      <a:pt x="10" y="38"/>
                      <a:pt x="10" y="38"/>
                      <a:pt x="10" y="38"/>
                    </a:cubicBezTo>
                    <a:cubicBezTo>
                      <a:pt x="10" y="39"/>
                      <a:pt x="10" y="39"/>
                      <a:pt x="10" y="39"/>
                    </a:cubicBezTo>
                    <a:cubicBezTo>
                      <a:pt x="10" y="82"/>
                      <a:pt x="10" y="82"/>
                      <a:pt x="10" y="82"/>
                    </a:cubicBezTo>
                    <a:cubicBezTo>
                      <a:pt x="10" y="85"/>
                      <a:pt x="12" y="87"/>
                      <a:pt x="15" y="87"/>
                    </a:cubicBezTo>
                    <a:cubicBezTo>
                      <a:pt x="17" y="87"/>
                      <a:pt x="19" y="85"/>
                      <a:pt x="19" y="82"/>
                    </a:cubicBezTo>
                    <a:cubicBezTo>
                      <a:pt x="19" y="44"/>
                      <a:pt x="19" y="44"/>
                      <a:pt x="19" y="44"/>
                    </a:cubicBezTo>
                    <a:cubicBezTo>
                      <a:pt x="22" y="44"/>
                      <a:pt x="22" y="44"/>
                      <a:pt x="22" y="44"/>
                    </a:cubicBezTo>
                    <a:cubicBezTo>
                      <a:pt x="22" y="82"/>
                      <a:pt x="22" y="82"/>
                      <a:pt x="22" y="82"/>
                    </a:cubicBezTo>
                    <a:cubicBezTo>
                      <a:pt x="22" y="85"/>
                      <a:pt x="24" y="87"/>
                      <a:pt x="27" y="87"/>
                    </a:cubicBezTo>
                    <a:cubicBezTo>
                      <a:pt x="29" y="87"/>
                      <a:pt x="31" y="85"/>
                      <a:pt x="31" y="82"/>
                    </a:cubicBezTo>
                    <a:cubicBezTo>
                      <a:pt x="31" y="38"/>
                      <a:pt x="31" y="38"/>
                      <a:pt x="31" y="38"/>
                    </a:cubicBezTo>
                    <a:cubicBezTo>
                      <a:pt x="31" y="38"/>
                      <a:pt x="31" y="38"/>
                      <a:pt x="31" y="38"/>
                    </a:cubicBezTo>
                    <a:cubicBezTo>
                      <a:pt x="31" y="14"/>
                      <a:pt x="31" y="14"/>
                      <a:pt x="31" y="14"/>
                    </a:cubicBezTo>
                    <a:cubicBezTo>
                      <a:pt x="34" y="14"/>
                      <a:pt x="34" y="14"/>
                      <a:pt x="34" y="14"/>
                    </a:cubicBezTo>
                    <a:cubicBezTo>
                      <a:pt x="34" y="39"/>
                      <a:pt x="34" y="39"/>
                      <a:pt x="34" y="39"/>
                    </a:cubicBezTo>
                    <a:cubicBezTo>
                      <a:pt x="34" y="41"/>
                      <a:pt x="35" y="43"/>
                      <a:pt x="37" y="43"/>
                    </a:cubicBezTo>
                    <a:cubicBezTo>
                      <a:pt x="39" y="43"/>
                      <a:pt x="41" y="41"/>
                      <a:pt x="41" y="39"/>
                    </a:cubicBezTo>
                    <a:cubicBezTo>
                      <a:pt x="41" y="11"/>
                      <a:pt x="41" y="11"/>
                      <a:pt x="41" y="11"/>
                    </a:cubicBezTo>
                    <a:cubicBezTo>
                      <a:pt x="41" y="9"/>
                      <a:pt x="41" y="9"/>
                      <a:pt x="41" y="9"/>
                    </a:cubicBezTo>
                    <a:cubicBezTo>
                      <a:pt x="41" y="9"/>
                      <a:pt x="41" y="9"/>
                      <a:pt x="41" y="9"/>
                    </a:cubicBezTo>
                    <a:cubicBezTo>
                      <a:pt x="41" y="6"/>
                      <a:pt x="38" y="0"/>
                      <a:pt x="31" y="0"/>
                    </a:cubicBezTo>
                    <a:close/>
                  </a:path>
                </a:pathLst>
              </a:custGeom>
              <a:solidFill>
                <a:srgbClr val="FD1210"/>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69" name="Oval 179">
                <a:extLst>
                  <a:ext uri="{FF2B5EF4-FFF2-40B4-BE49-F238E27FC236}">
                    <a16:creationId xmlns:a16="http://schemas.microsoft.com/office/drawing/2014/main" id="{08A67E7B-C732-0E40-AA10-700F7C565594}"/>
                  </a:ext>
                </a:extLst>
              </p:cNvPr>
              <p:cNvSpPr>
                <a:spLocks noChangeArrowheads="1"/>
              </p:cNvSpPr>
              <p:nvPr/>
            </p:nvSpPr>
            <p:spPr bwMode="auto">
              <a:xfrm>
                <a:off x="3607219" y="5257550"/>
                <a:ext cx="115887" cy="117475"/>
              </a:xfrm>
              <a:prstGeom prst="ellipse">
                <a:avLst/>
              </a:prstGeom>
              <a:solidFill>
                <a:srgbClr val="FD1210"/>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70" name="Freeform 180">
                <a:extLst>
                  <a:ext uri="{FF2B5EF4-FFF2-40B4-BE49-F238E27FC236}">
                    <a16:creationId xmlns:a16="http://schemas.microsoft.com/office/drawing/2014/main" id="{6FE3FA92-08FC-5F48-A5F9-327325A3AA8D}"/>
                  </a:ext>
                </a:extLst>
              </p:cNvPr>
              <p:cNvSpPr>
                <a:spLocks noChangeArrowheads="1"/>
              </p:cNvSpPr>
              <p:nvPr/>
            </p:nvSpPr>
            <p:spPr bwMode="auto">
              <a:xfrm>
                <a:off x="3861219" y="5381375"/>
                <a:ext cx="282575" cy="600075"/>
              </a:xfrm>
              <a:custGeom>
                <a:avLst/>
                <a:gdLst>
                  <a:gd name="T0" fmla="*/ 31 w 41"/>
                  <a:gd name="T1" fmla="*/ 0 h 87"/>
                  <a:gd name="T2" fmla="*/ 10 w 41"/>
                  <a:gd name="T3" fmla="*/ 0 h 87"/>
                  <a:gd name="T4" fmla="*/ 0 w 41"/>
                  <a:gd name="T5" fmla="*/ 9 h 87"/>
                  <a:gd name="T6" fmla="*/ 0 w 41"/>
                  <a:gd name="T7" fmla="*/ 9 h 87"/>
                  <a:gd name="T8" fmla="*/ 0 w 41"/>
                  <a:gd name="T9" fmla="*/ 11 h 87"/>
                  <a:gd name="T10" fmla="*/ 0 w 41"/>
                  <a:gd name="T11" fmla="*/ 39 h 87"/>
                  <a:gd name="T12" fmla="*/ 3 w 41"/>
                  <a:gd name="T13" fmla="*/ 43 h 87"/>
                  <a:gd name="T14" fmla="*/ 7 w 41"/>
                  <a:gd name="T15" fmla="*/ 39 h 87"/>
                  <a:gd name="T16" fmla="*/ 7 w 41"/>
                  <a:gd name="T17" fmla="*/ 14 h 87"/>
                  <a:gd name="T18" fmla="*/ 10 w 41"/>
                  <a:gd name="T19" fmla="*/ 14 h 87"/>
                  <a:gd name="T20" fmla="*/ 10 w 41"/>
                  <a:gd name="T21" fmla="*/ 38 h 87"/>
                  <a:gd name="T22" fmla="*/ 10 w 41"/>
                  <a:gd name="T23" fmla="*/ 39 h 87"/>
                  <a:gd name="T24" fmla="*/ 10 w 41"/>
                  <a:gd name="T25" fmla="*/ 82 h 87"/>
                  <a:gd name="T26" fmla="*/ 15 w 41"/>
                  <a:gd name="T27" fmla="*/ 87 h 87"/>
                  <a:gd name="T28" fmla="*/ 19 w 41"/>
                  <a:gd name="T29" fmla="*/ 82 h 87"/>
                  <a:gd name="T30" fmla="*/ 19 w 41"/>
                  <a:gd name="T31" fmla="*/ 44 h 87"/>
                  <a:gd name="T32" fmla="*/ 22 w 41"/>
                  <a:gd name="T33" fmla="*/ 44 h 87"/>
                  <a:gd name="T34" fmla="*/ 22 w 41"/>
                  <a:gd name="T35" fmla="*/ 82 h 87"/>
                  <a:gd name="T36" fmla="*/ 26 w 41"/>
                  <a:gd name="T37" fmla="*/ 87 h 87"/>
                  <a:gd name="T38" fmla="*/ 31 w 41"/>
                  <a:gd name="T39" fmla="*/ 82 h 87"/>
                  <a:gd name="T40" fmla="*/ 31 w 41"/>
                  <a:gd name="T41" fmla="*/ 38 h 87"/>
                  <a:gd name="T42" fmla="*/ 31 w 41"/>
                  <a:gd name="T43" fmla="*/ 38 h 87"/>
                  <a:gd name="T44" fmla="*/ 31 w 41"/>
                  <a:gd name="T45" fmla="*/ 14 h 87"/>
                  <a:gd name="T46" fmla="*/ 34 w 41"/>
                  <a:gd name="T47" fmla="*/ 14 h 87"/>
                  <a:gd name="T48" fmla="*/ 34 w 41"/>
                  <a:gd name="T49" fmla="*/ 39 h 87"/>
                  <a:gd name="T50" fmla="*/ 37 w 41"/>
                  <a:gd name="T51" fmla="*/ 43 h 87"/>
                  <a:gd name="T52" fmla="*/ 41 w 41"/>
                  <a:gd name="T53" fmla="*/ 39 h 87"/>
                  <a:gd name="T54" fmla="*/ 41 w 41"/>
                  <a:gd name="T55" fmla="*/ 11 h 87"/>
                  <a:gd name="T56" fmla="*/ 41 w 41"/>
                  <a:gd name="T57" fmla="*/ 9 h 87"/>
                  <a:gd name="T58" fmla="*/ 41 w 41"/>
                  <a:gd name="T59" fmla="*/ 9 h 87"/>
                  <a:gd name="T60" fmla="*/ 31 w 41"/>
                  <a:gd name="T61" fmla="*/ 0 h 8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1"/>
                  <a:gd name="T94" fmla="*/ 0 h 87"/>
                  <a:gd name="T95" fmla="*/ 41 w 41"/>
                  <a:gd name="T96" fmla="*/ 87 h 8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1" h="87">
                    <a:moveTo>
                      <a:pt x="31" y="0"/>
                    </a:moveTo>
                    <a:cubicBezTo>
                      <a:pt x="10" y="0"/>
                      <a:pt x="10" y="0"/>
                      <a:pt x="10" y="0"/>
                    </a:cubicBezTo>
                    <a:cubicBezTo>
                      <a:pt x="3" y="1"/>
                      <a:pt x="0" y="7"/>
                      <a:pt x="0" y="9"/>
                    </a:cubicBezTo>
                    <a:cubicBezTo>
                      <a:pt x="0" y="9"/>
                      <a:pt x="0" y="9"/>
                      <a:pt x="0" y="9"/>
                    </a:cubicBezTo>
                    <a:cubicBezTo>
                      <a:pt x="0" y="11"/>
                      <a:pt x="0" y="11"/>
                      <a:pt x="0" y="11"/>
                    </a:cubicBezTo>
                    <a:cubicBezTo>
                      <a:pt x="0" y="39"/>
                      <a:pt x="0" y="39"/>
                      <a:pt x="0" y="39"/>
                    </a:cubicBezTo>
                    <a:cubicBezTo>
                      <a:pt x="0" y="41"/>
                      <a:pt x="1" y="43"/>
                      <a:pt x="3" y="43"/>
                    </a:cubicBezTo>
                    <a:cubicBezTo>
                      <a:pt x="5" y="43"/>
                      <a:pt x="7" y="41"/>
                      <a:pt x="7" y="39"/>
                    </a:cubicBezTo>
                    <a:cubicBezTo>
                      <a:pt x="7" y="14"/>
                      <a:pt x="7" y="14"/>
                      <a:pt x="7" y="14"/>
                    </a:cubicBezTo>
                    <a:cubicBezTo>
                      <a:pt x="10" y="14"/>
                      <a:pt x="10" y="14"/>
                      <a:pt x="10" y="14"/>
                    </a:cubicBezTo>
                    <a:cubicBezTo>
                      <a:pt x="10" y="38"/>
                      <a:pt x="10" y="38"/>
                      <a:pt x="10" y="38"/>
                    </a:cubicBezTo>
                    <a:cubicBezTo>
                      <a:pt x="10" y="39"/>
                      <a:pt x="10" y="39"/>
                      <a:pt x="10" y="39"/>
                    </a:cubicBezTo>
                    <a:cubicBezTo>
                      <a:pt x="10" y="82"/>
                      <a:pt x="10" y="82"/>
                      <a:pt x="10" y="82"/>
                    </a:cubicBezTo>
                    <a:cubicBezTo>
                      <a:pt x="10" y="85"/>
                      <a:pt x="12" y="87"/>
                      <a:pt x="15" y="87"/>
                    </a:cubicBezTo>
                    <a:cubicBezTo>
                      <a:pt x="17" y="87"/>
                      <a:pt x="19" y="85"/>
                      <a:pt x="19" y="82"/>
                    </a:cubicBezTo>
                    <a:cubicBezTo>
                      <a:pt x="19" y="44"/>
                      <a:pt x="19" y="44"/>
                      <a:pt x="19" y="44"/>
                    </a:cubicBezTo>
                    <a:cubicBezTo>
                      <a:pt x="22" y="44"/>
                      <a:pt x="22" y="44"/>
                      <a:pt x="22" y="44"/>
                    </a:cubicBezTo>
                    <a:cubicBezTo>
                      <a:pt x="22" y="82"/>
                      <a:pt x="22" y="82"/>
                      <a:pt x="22" y="82"/>
                    </a:cubicBezTo>
                    <a:cubicBezTo>
                      <a:pt x="22" y="85"/>
                      <a:pt x="24" y="87"/>
                      <a:pt x="26" y="87"/>
                    </a:cubicBezTo>
                    <a:cubicBezTo>
                      <a:pt x="29" y="87"/>
                      <a:pt x="31" y="85"/>
                      <a:pt x="31" y="82"/>
                    </a:cubicBezTo>
                    <a:cubicBezTo>
                      <a:pt x="31" y="38"/>
                      <a:pt x="31" y="38"/>
                      <a:pt x="31" y="38"/>
                    </a:cubicBezTo>
                    <a:cubicBezTo>
                      <a:pt x="31" y="38"/>
                      <a:pt x="31" y="38"/>
                      <a:pt x="31" y="38"/>
                    </a:cubicBezTo>
                    <a:cubicBezTo>
                      <a:pt x="31" y="14"/>
                      <a:pt x="31" y="14"/>
                      <a:pt x="31" y="14"/>
                    </a:cubicBezTo>
                    <a:cubicBezTo>
                      <a:pt x="34" y="14"/>
                      <a:pt x="34" y="14"/>
                      <a:pt x="34" y="14"/>
                    </a:cubicBezTo>
                    <a:cubicBezTo>
                      <a:pt x="34" y="39"/>
                      <a:pt x="34" y="39"/>
                      <a:pt x="34" y="39"/>
                    </a:cubicBezTo>
                    <a:cubicBezTo>
                      <a:pt x="34" y="41"/>
                      <a:pt x="35" y="43"/>
                      <a:pt x="37" y="43"/>
                    </a:cubicBezTo>
                    <a:cubicBezTo>
                      <a:pt x="39" y="43"/>
                      <a:pt x="41" y="41"/>
                      <a:pt x="41" y="39"/>
                    </a:cubicBezTo>
                    <a:cubicBezTo>
                      <a:pt x="41" y="11"/>
                      <a:pt x="41" y="11"/>
                      <a:pt x="41" y="11"/>
                    </a:cubicBezTo>
                    <a:cubicBezTo>
                      <a:pt x="41" y="9"/>
                      <a:pt x="41" y="9"/>
                      <a:pt x="41" y="9"/>
                    </a:cubicBezTo>
                    <a:cubicBezTo>
                      <a:pt x="41" y="9"/>
                      <a:pt x="41" y="9"/>
                      <a:pt x="41" y="9"/>
                    </a:cubicBezTo>
                    <a:cubicBezTo>
                      <a:pt x="41" y="6"/>
                      <a:pt x="38" y="0"/>
                      <a:pt x="31" y="0"/>
                    </a:cubicBezTo>
                    <a:close/>
                  </a:path>
                </a:pathLst>
              </a:custGeom>
              <a:solidFill>
                <a:srgbClr val="FD1210"/>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71" name="Oval 181">
                <a:extLst>
                  <a:ext uri="{FF2B5EF4-FFF2-40B4-BE49-F238E27FC236}">
                    <a16:creationId xmlns:a16="http://schemas.microsoft.com/office/drawing/2014/main" id="{E6C218E8-B6E1-9A47-87F7-BFEE22DD0876}"/>
                  </a:ext>
                </a:extLst>
              </p:cNvPr>
              <p:cNvSpPr>
                <a:spLocks noChangeArrowheads="1"/>
              </p:cNvSpPr>
              <p:nvPr/>
            </p:nvSpPr>
            <p:spPr bwMode="auto">
              <a:xfrm>
                <a:off x="3943769" y="5257550"/>
                <a:ext cx="117475" cy="117475"/>
              </a:xfrm>
              <a:prstGeom prst="ellipse">
                <a:avLst/>
              </a:prstGeom>
              <a:solidFill>
                <a:srgbClr val="FD1210"/>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74" name="Freeform 184">
                <a:extLst>
                  <a:ext uri="{FF2B5EF4-FFF2-40B4-BE49-F238E27FC236}">
                    <a16:creationId xmlns:a16="http://schemas.microsoft.com/office/drawing/2014/main" id="{093F0E5D-31AA-EC42-8291-20C3C5AF620E}"/>
                  </a:ext>
                </a:extLst>
              </p:cNvPr>
              <p:cNvSpPr>
                <a:spLocks noChangeArrowheads="1"/>
              </p:cNvSpPr>
              <p:nvPr/>
            </p:nvSpPr>
            <p:spPr bwMode="auto">
              <a:xfrm>
                <a:off x="5213768" y="5381375"/>
                <a:ext cx="282575" cy="600075"/>
              </a:xfrm>
              <a:custGeom>
                <a:avLst/>
                <a:gdLst>
                  <a:gd name="T0" fmla="*/ 31 w 41"/>
                  <a:gd name="T1" fmla="*/ 0 h 87"/>
                  <a:gd name="T2" fmla="*/ 10 w 41"/>
                  <a:gd name="T3" fmla="*/ 0 h 87"/>
                  <a:gd name="T4" fmla="*/ 0 w 41"/>
                  <a:gd name="T5" fmla="*/ 9 h 87"/>
                  <a:gd name="T6" fmla="*/ 0 w 41"/>
                  <a:gd name="T7" fmla="*/ 9 h 87"/>
                  <a:gd name="T8" fmla="*/ 0 w 41"/>
                  <a:gd name="T9" fmla="*/ 11 h 87"/>
                  <a:gd name="T10" fmla="*/ 0 w 41"/>
                  <a:gd name="T11" fmla="*/ 39 h 87"/>
                  <a:gd name="T12" fmla="*/ 3 w 41"/>
                  <a:gd name="T13" fmla="*/ 43 h 87"/>
                  <a:gd name="T14" fmla="*/ 7 w 41"/>
                  <a:gd name="T15" fmla="*/ 39 h 87"/>
                  <a:gd name="T16" fmla="*/ 7 w 41"/>
                  <a:gd name="T17" fmla="*/ 14 h 87"/>
                  <a:gd name="T18" fmla="*/ 10 w 41"/>
                  <a:gd name="T19" fmla="*/ 14 h 87"/>
                  <a:gd name="T20" fmla="*/ 10 w 41"/>
                  <a:gd name="T21" fmla="*/ 38 h 87"/>
                  <a:gd name="T22" fmla="*/ 10 w 41"/>
                  <a:gd name="T23" fmla="*/ 39 h 87"/>
                  <a:gd name="T24" fmla="*/ 10 w 41"/>
                  <a:gd name="T25" fmla="*/ 82 h 87"/>
                  <a:gd name="T26" fmla="*/ 14 w 41"/>
                  <a:gd name="T27" fmla="*/ 87 h 87"/>
                  <a:gd name="T28" fmla="*/ 19 w 41"/>
                  <a:gd name="T29" fmla="*/ 82 h 87"/>
                  <a:gd name="T30" fmla="*/ 19 w 41"/>
                  <a:gd name="T31" fmla="*/ 44 h 87"/>
                  <a:gd name="T32" fmla="*/ 22 w 41"/>
                  <a:gd name="T33" fmla="*/ 44 h 87"/>
                  <a:gd name="T34" fmla="*/ 22 w 41"/>
                  <a:gd name="T35" fmla="*/ 82 h 87"/>
                  <a:gd name="T36" fmla="*/ 26 w 41"/>
                  <a:gd name="T37" fmla="*/ 87 h 87"/>
                  <a:gd name="T38" fmla="*/ 31 w 41"/>
                  <a:gd name="T39" fmla="*/ 82 h 87"/>
                  <a:gd name="T40" fmla="*/ 31 w 41"/>
                  <a:gd name="T41" fmla="*/ 38 h 87"/>
                  <a:gd name="T42" fmla="*/ 31 w 41"/>
                  <a:gd name="T43" fmla="*/ 38 h 87"/>
                  <a:gd name="T44" fmla="*/ 31 w 41"/>
                  <a:gd name="T45" fmla="*/ 14 h 87"/>
                  <a:gd name="T46" fmla="*/ 34 w 41"/>
                  <a:gd name="T47" fmla="*/ 14 h 87"/>
                  <a:gd name="T48" fmla="*/ 34 w 41"/>
                  <a:gd name="T49" fmla="*/ 39 h 87"/>
                  <a:gd name="T50" fmla="*/ 37 w 41"/>
                  <a:gd name="T51" fmla="*/ 43 h 87"/>
                  <a:gd name="T52" fmla="*/ 41 w 41"/>
                  <a:gd name="T53" fmla="*/ 39 h 87"/>
                  <a:gd name="T54" fmla="*/ 41 w 41"/>
                  <a:gd name="T55" fmla="*/ 11 h 87"/>
                  <a:gd name="T56" fmla="*/ 41 w 41"/>
                  <a:gd name="T57" fmla="*/ 9 h 87"/>
                  <a:gd name="T58" fmla="*/ 41 w 41"/>
                  <a:gd name="T59" fmla="*/ 9 h 87"/>
                  <a:gd name="T60" fmla="*/ 31 w 41"/>
                  <a:gd name="T61" fmla="*/ 0 h 8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1"/>
                  <a:gd name="T94" fmla="*/ 0 h 87"/>
                  <a:gd name="T95" fmla="*/ 41 w 41"/>
                  <a:gd name="T96" fmla="*/ 87 h 8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1" h="87">
                    <a:moveTo>
                      <a:pt x="31" y="0"/>
                    </a:moveTo>
                    <a:cubicBezTo>
                      <a:pt x="10" y="0"/>
                      <a:pt x="10" y="0"/>
                      <a:pt x="10" y="0"/>
                    </a:cubicBezTo>
                    <a:cubicBezTo>
                      <a:pt x="3" y="1"/>
                      <a:pt x="0" y="7"/>
                      <a:pt x="0" y="9"/>
                    </a:cubicBezTo>
                    <a:cubicBezTo>
                      <a:pt x="0" y="9"/>
                      <a:pt x="0" y="9"/>
                      <a:pt x="0" y="9"/>
                    </a:cubicBezTo>
                    <a:cubicBezTo>
                      <a:pt x="0" y="11"/>
                      <a:pt x="0" y="11"/>
                      <a:pt x="0" y="11"/>
                    </a:cubicBezTo>
                    <a:cubicBezTo>
                      <a:pt x="0" y="39"/>
                      <a:pt x="0" y="39"/>
                      <a:pt x="0" y="39"/>
                    </a:cubicBezTo>
                    <a:cubicBezTo>
                      <a:pt x="0" y="41"/>
                      <a:pt x="1" y="43"/>
                      <a:pt x="3" y="43"/>
                    </a:cubicBezTo>
                    <a:cubicBezTo>
                      <a:pt x="5" y="43"/>
                      <a:pt x="7" y="41"/>
                      <a:pt x="7" y="39"/>
                    </a:cubicBezTo>
                    <a:cubicBezTo>
                      <a:pt x="7" y="14"/>
                      <a:pt x="7" y="14"/>
                      <a:pt x="7" y="14"/>
                    </a:cubicBezTo>
                    <a:cubicBezTo>
                      <a:pt x="10" y="14"/>
                      <a:pt x="10" y="14"/>
                      <a:pt x="10" y="14"/>
                    </a:cubicBezTo>
                    <a:cubicBezTo>
                      <a:pt x="10" y="38"/>
                      <a:pt x="10" y="38"/>
                      <a:pt x="10" y="38"/>
                    </a:cubicBezTo>
                    <a:cubicBezTo>
                      <a:pt x="10" y="39"/>
                      <a:pt x="10" y="39"/>
                      <a:pt x="10" y="39"/>
                    </a:cubicBezTo>
                    <a:cubicBezTo>
                      <a:pt x="10" y="82"/>
                      <a:pt x="10" y="82"/>
                      <a:pt x="10" y="82"/>
                    </a:cubicBezTo>
                    <a:cubicBezTo>
                      <a:pt x="10" y="85"/>
                      <a:pt x="12" y="87"/>
                      <a:pt x="14" y="87"/>
                    </a:cubicBezTo>
                    <a:cubicBezTo>
                      <a:pt x="17" y="87"/>
                      <a:pt x="19" y="85"/>
                      <a:pt x="19" y="82"/>
                    </a:cubicBezTo>
                    <a:cubicBezTo>
                      <a:pt x="19" y="44"/>
                      <a:pt x="19" y="44"/>
                      <a:pt x="19" y="44"/>
                    </a:cubicBezTo>
                    <a:cubicBezTo>
                      <a:pt x="22" y="44"/>
                      <a:pt x="22" y="44"/>
                      <a:pt x="22" y="44"/>
                    </a:cubicBezTo>
                    <a:cubicBezTo>
                      <a:pt x="22" y="82"/>
                      <a:pt x="22" y="82"/>
                      <a:pt x="22" y="82"/>
                    </a:cubicBezTo>
                    <a:cubicBezTo>
                      <a:pt x="22" y="85"/>
                      <a:pt x="24" y="87"/>
                      <a:pt x="26" y="87"/>
                    </a:cubicBezTo>
                    <a:cubicBezTo>
                      <a:pt x="29" y="87"/>
                      <a:pt x="31" y="85"/>
                      <a:pt x="31" y="82"/>
                    </a:cubicBezTo>
                    <a:cubicBezTo>
                      <a:pt x="31" y="38"/>
                      <a:pt x="31" y="38"/>
                      <a:pt x="31" y="38"/>
                    </a:cubicBezTo>
                    <a:cubicBezTo>
                      <a:pt x="31" y="38"/>
                      <a:pt x="31" y="38"/>
                      <a:pt x="31" y="38"/>
                    </a:cubicBezTo>
                    <a:cubicBezTo>
                      <a:pt x="31" y="14"/>
                      <a:pt x="31" y="14"/>
                      <a:pt x="31" y="14"/>
                    </a:cubicBezTo>
                    <a:cubicBezTo>
                      <a:pt x="34" y="14"/>
                      <a:pt x="34" y="14"/>
                      <a:pt x="34" y="14"/>
                    </a:cubicBezTo>
                    <a:cubicBezTo>
                      <a:pt x="34" y="39"/>
                      <a:pt x="34" y="39"/>
                      <a:pt x="34" y="39"/>
                    </a:cubicBezTo>
                    <a:cubicBezTo>
                      <a:pt x="34" y="41"/>
                      <a:pt x="35" y="43"/>
                      <a:pt x="37" y="43"/>
                    </a:cubicBezTo>
                    <a:cubicBezTo>
                      <a:pt x="39" y="43"/>
                      <a:pt x="41" y="41"/>
                      <a:pt x="41" y="39"/>
                    </a:cubicBezTo>
                    <a:cubicBezTo>
                      <a:pt x="41" y="11"/>
                      <a:pt x="41" y="11"/>
                      <a:pt x="41" y="11"/>
                    </a:cubicBezTo>
                    <a:cubicBezTo>
                      <a:pt x="41" y="9"/>
                      <a:pt x="41" y="9"/>
                      <a:pt x="41" y="9"/>
                    </a:cubicBezTo>
                    <a:cubicBezTo>
                      <a:pt x="41" y="9"/>
                      <a:pt x="41" y="9"/>
                      <a:pt x="41" y="9"/>
                    </a:cubicBezTo>
                    <a:cubicBezTo>
                      <a:pt x="41" y="6"/>
                      <a:pt x="38" y="0"/>
                      <a:pt x="31" y="0"/>
                    </a:cubicBezTo>
                    <a:close/>
                  </a:path>
                </a:pathLst>
              </a:custGeom>
              <a:solidFill>
                <a:srgbClr val="4C6062"/>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75" name="Oval 185">
                <a:extLst>
                  <a:ext uri="{FF2B5EF4-FFF2-40B4-BE49-F238E27FC236}">
                    <a16:creationId xmlns:a16="http://schemas.microsoft.com/office/drawing/2014/main" id="{762DEE67-ACD5-8549-AFF5-3237C2A4EB1D}"/>
                  </a:ext>
                </a:extLst>
              </p:cNvPr>
              <p:cNvSpPr>
                <a:spLocks noChangeArrowheads="1"/>
              </p:cNvSpPr>
              <p:nvPr/>
            </p:nvSpPr>
            <p:spPr bwMode="auto">
              <a:xfrm>
                <a:off x="5296318" y="5257550"/>
                <a:ext cx="117475" cy="117475"/>
              </a:xfrm>
              <a:prstGeom prst="ellipse">
                <a:avLst/>
              </a:prstGeom>
              <a:solidFill>
                <a:srgbClr val="4C6062"/>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76" name="Freeform 186">
                <a:extLst>
                  <a:ext uri="{FF2B5EF4-FFF2-40B4-BE49-F238E27FC236}">
                    <a16:creationId xmlns:a16="http://schemas.microsoft.com/office/drawing/2014/main" id="{752F4ECB-DEBF-544D-B10A-BA343BCBF0C5}"/>
                  </a:ext>
                </a:extLst>
              </p:cNvPr>
              <p:cNvSpPr>
                <a:spLocks noChangeArrowheads="1"/>
              </p:cNvSpPr>
              <p:nvPr/>
            </p:nvSpPr>
            <p:spPr bwMode="auto">
              <a:xfrm>
                <a:off x="5551905" y="5381375"/>
                <a:ext cx="282575" cy="600075"/>
              </a:xfrm>
              <a:custGeom>
                <a:avLst/>
                <a:gdLst>
                  <a:gd name="T0" fmla="*/ 31 w 41"/>
                  <a:gd name="T1" fmla="*/ 0 h 87"/>
                  <a:gd name="T2" fmla="*/ 10 w 41"/>
                  <a:gd name="T3" fmla="*/ 0 h 87"/>
                  <a:gd name="T4" fmla="*/ 0 w 41"/>
                  <a:gd name="T5" fmla="*/ 9 h 87"/>
                  <a:gd name="T6" fmla="*/ 0 w 41"/>
                  <a:gd name="T7" fmla="*/ 9 h 87"/>
                  <a:gd name="T8" fmla="*/ 0 w 41"/>
                  <a:gd name="T9" fmla="*/ 11 h 87"/>
                  <a:gd name="T10" fmla="*/ 0 w 41"/>
                  <a:gd name="T11" fmla="*/ 39 h 87"/>
                  <a:gd name="T12" fmla="*/ 3 w 41"/>
                  <a:gd name="T13" fmla="*/ 43 h 87"/>
                  <a:gd name="T14" fmla="*/ 7 w 41"/>
                  <a:gd name="T15" fmla="*/ 39 h 87"/>
                  <a:gd name="T16" fmla="*/ 7 w 41"/>
                  <a:gd name="T17" fmla="*/ 14 h 87"/>
                  <a:gd name="T18" fmla="*/ 9 w 41"/>
                  <a:gd name="T19" fmla="*/ 14 h 87"/>
                  <a:gd name="T20" fmla="*/ 9 w 41"/>
                  <a:gd name="T21" fmla="*/ 38 h 87"/>
                  <a:gd name="T22" fmla="*/ 10 w 41"/>
                  <a:gd name="T23" fmla="*/ 39 h 87"/>
                  <a:gd name="T24" fmla="*/ 10 w 41"/>
                  <a:gd name="T25" fmla="*/ 82 h 87"/>
                  <a:gd name="T26" fmla="*/ 14 w 41"/>
                  <a:gd name="T27" fmla="*/ 87 h 87"/>
                  <a:gd name="T28" fmla="*/ 19 w 41"/>
                  <a:gd name="T29" fmla="*/ 82 h 87"/>
                  <a:gd name="T30" fmla="*/ 19 w 41"/>
                  <a:gd name="T31" fmla="*/ 44 h 87"/>
                  <a:gd name="T32" fmla="*/ 21 w 41"/>
                  <a:gd name="T33" fmla="*/ 44 h 87"/>
                  <a:gd name="T34" fmla="*/ 21 w 41"/>
                  <a:gd name="T35" fmla="*/ 82 h 87"/>
                  <a:gd name="T36" fmla="*/ 26 w 41"/>
                  <a:gd name="T37" fmla="*/ 87 h 87"/>
                  <a:gd name="T38" fmla="*/ 31 w 41"/>
                  <a:gd name="T39" fmla="*/ 82 h 87"/>
                  <a:gd name="T40" fmla="*/ 31 w 41"/>
                  <a:gd name="T41" fmla="*/ 38 h 87"/>
                  <a:gd name="T42" fmla="*/ 31 w 41"/>
                  <a:gd name="T43" fmla="*/ 38 h 87"/>
                  <a:gd name="T44" fmla="*/ 31 w 41"/>
                  <a:gd name="T45" fmla="*/ 14 h 87"/>
                  <a:gd name="T46" fmla="*/ 33 w 41"/>
                  <a:gd name="T47" fmla="*/ 14 h 87"/>
                  <a:gd name="T48" fmla="*/ 33 w 41"/>
                  <a:gd name="T49" fmla="*/ 39 h 87"/>
                  <a:gd name="T50" fmla="*/ 37 w 41"/>
                  <a:gd name="T51" fmla="*/ 43 h 87"/>
                  <a:gd name="T52" fmla="*/ 41 w 41"/>
                  <a:gd name="T53" fmla="*/ 39 h 87"/>
                  <a:gd name="T54" fmla="*/ 41 w 41"/>
                  <a:gd name="T55" fmla="*/ 11 h 87"/>
                  <a:gd name="T56" fmla="*/ 41 w 41"/>
                  <a:gd name="T57" fmla="*/ 9 h 87"/>
                  <a:gd name="T58" fmla="*/ 41 w 41"/>
                  <a:gd name="T59" fmla="*/ 9 h 87"/>
                  <a:gd name="T60" fmla="*/ 31 w 41"/>
                  <a:gd name="T61" fmla="*/ 0 h 8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1"/>
                  <a:gd name="T94" fmla="*/ 0 h 87"/>
                  <a:gd name="T95" fmla="*/ 41 w 41"/>
                  <a:gd name="T96" fmla="*/ 87 h 8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1" h="87">
                    <a:moveTo>
                      <a:pt x="31" y="0"/>
                    </a:moveTo>
                    <a:cubicBezTo>
                      <a:pt x="10" y="0"/>
                      <a:pt x="10" y="0"/>
                      <a:pt x="10" y="0"/>
                    </a:cubicBezTo>
                    <a:cubicBezTo>
                      <a:pt x="3" y="1"/>
                      <a:pt x="0" y="7"/>
                      <a:pt x="0" y="9"/>
                    </a:cubicBezTo>
                    <a:cubicBezTo>
                      <a:pt x="0" y="9"/>
                      <a:pt x="0" y="9"/>
                      <a:pt x="0" y="9"/>
                    </a:cubicBezTo>
                    <a:cubicBezTo>
                      <a:pt x="0" y="11"/>
                      <a:pt x="0" y="11"/>
                      <a:pt x="0" y="11"/>
                    </a:cubicBezTo>
                    <a:cubicBezTo>
                      <a:pt x="0" y="39"/>
                      <a:pt x="0" y="39"/>
                      <a:pt x="0" y="39"/>
                    </a:cubicBezTo>
                    <a:cubicBezTo>
                      <a:pt x="0" y="41"/>
                      <a:pt x="1" y="43"/>
                      <a:pt x="3" y="43"/>
                    </a:cubicBezTo>
                    <a:cubicBezTo>
                      <a:pt x="5" y="43"/>
                      <a:pt x="7" y="41"/>
                      <a:pt x="7" y="39"/>
                    </a:cubicBezTo>
                    <a:cubicBezTo>
                      <a:pt x="7" y="14"/>
                      <a:pt x="7" y="14"/>
                      <a:pt x="7" y="14"/>
                    </a:cubicBezTo>
                    <a:cubicBezTo>
                      <a:pt x="9" y="14"/>
                      <a:pt x="9" y="14"/>
                      <a:pt x="9" y="14"/>
                    </a:cubicBezTo>
                    <a:cubicBezTo>
                      <a:pt x="9" y="38"/>
                      <a:pt x="9" y="38"/>
                      <a:pt x="9" y="38"/>
                    </a:cubicBezTo>
                    <a:cubicBezTo>
                      <a:pt x="9" y="39"/>
                      <a:pt x="10" y="39"/>
                      <a:pt x="10" y="39"/>
                    </a:cubicBezTo>
                    <a:cubicBezTo>
                      <a:pt x="10" y="82"/>
                      <a:pt x="10" y="82"/>
                      <a:pt x="10" y="82"/>
                    </a:cubicBezTo>
                    <a:cubicBezTo>
                      <a:pt x="10" y="85"/>
                      <a:pt x="12" y="87"/>
                      <a:pt x="14" y="87"/>
                    </a:cubicBezTo>
                    <a:cubicBezTo>
                      <a:pt x="17" y="87"/>
                      <a:pt x="19" y="85"/>
                      <a:pt x="19" y="82"/>
                    </a:cubicBezTo>
                    <a:cubicBezTo>
                      <a:pt x="19" y="44"/>
                      <a:pt x="19" y="44"/>
                      <a:pt x="19" y="44"/>
                    </a:cubicBezTo>
                    <a:cubicBezTo>
                      <a:pt x="21" y="44"/>
                      <a:pt x="21" y="44"/>
                      <a:pt x="21" y="44"/>
                    </a:cubicBezTo>
                    <a:cubicBezTo>
                      <a:pt x="21" y="82"/>
                      <a:pt x="21" y="82"/>
                      <a:pt x="21" y="82"/>
                    </a:cubicBezTo>
                    <a:cubicBezTo>
                      <a:pt x="21" y="85"/>
                      <a:pt x="24" y="87"/>
                      <a:pt x="26" y="87"/>
                    </a:cubicBezTo>
                    <a:cubicBezTo>
                      <a:pt x="29" y="87"/>
                      <a:pt x="31" y="85"/>
                      <a:pt x="31" y="82"/>
                    </a:cubicBezTo>
                    <a:cubicBezTo>
                      <a:pt x="31" y="38"/>
                      <a:pt x="31" y="38"/>
                      <a:pt x="31" y="38"/>
                    </a:cubicBezTo>
                    <a:cubicBezTo>
                      <a:pt x="31" y="38"/>
                      <a:pt x="31" y="38"/>
                      <a:pt x="31" y="38"/>
                    </a:cubicBezTo>
                    <a:cubicBezTo>
                      <a:pt x="31" y="14"/>
                      <a:pt x="31" y="14"/>
                      <a:pt x="31" y="14"/>
                    </a:cubicBezTo>
                    <a:cubicBezTo>
                      <a:pt x="33" y="14"/>
                      <a:pt x="33" y="14"/>
                      <a:pt x="33" y="14"/>
                    </a:cubicBezTo>
                    <a:cubicBezTo>
                      <a:pt x="33" y="39"/>
                      <a:pt x="33" y="39"/>
                      <a:pt x="33" y="39"/>
                    </a:cubicBezTo>
                    <a:cubicBezTo>
                      <a:pt x="33" y="41"/>
                      <a:pt x="35" y="43"/>
                      <a:pt x="37" y="43"/>
                    </a:cubicBezTo>
                    <a:cubicBezTo>
                      <a:pt x="39" y="43"/>
                      <a:pt x="41" y="41"/>
                      <a:pt x="41" y="39"/>
                    </a:cubicBezTo>
                    <a:cubicBezTo>
                      <a:pt x="41" y="11"/>
                      <a:pt x="41" y="11"/>
                      <a:pt x="41" y="11"/>
                    </a:cubicBezTo>
                    <a:cubicBezTo>
                      <a:pt x="41" y="9"/>
                      <a:pt x="41" y="9"/>
                      <a:pt x="41" y="9"/>
                    </a:cubicBezTo>
                    <a:cubicBezTo>
                      <a:pt x="41" y="9"/>
                      <a:pt x="41" y="9"/>
                      <a:pt x="41" y="9"/>
                    </a:cubicBezTo>
                    <a:cubicBezTo>
                      <a:pt x="41" y="6"/>
                      <a:pt x="37" y="0"/>
                      <a:pt x="31" y="0"/>
                    </a:cubicBezTo>
                    <a:close/>
                  </a:path>
                </a:pathLst>
              </a:custGeom>
              <a:solidFill>
                <a:srgbClr val="4C6062"/>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77" name="Oval 187">
                <a:extLst>
                  <a:ext uri="{FF2B5EF4-FFF2-40B4-BE49-F238E27FC236}">
                    <a16:creationId xmlns:a16="http://schemas.microsoft.com/office/drawing/2014/main" id="{487315EE-3D1D-0641-BB12-E50C141F1409}"/>
                  </a:ext>
                </a:extLst>
              </p:cNvPr>
              <p:cNvSpPr>
                <a:spLocks noChangeArrowheads="1"/>
              </p:cNvSpPr>
              <p:nvPr/>
            </p:nvSpPr>
            <p:spPr bwMode="auto">
              <a:xfrm>
                <a:off x="5634455" y="5257550"/>
                <a:ext cx="109538" cy="117475"/>
              </a:xfrm>
              <a:prstGeom prst="ellipse">
                <a:avLst/>
              </a:prstGeom>
              <a:solidFill>
                <a:srgbClr val="4C6062"/>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88" name="Freeform 198">
                <a:extLst>
                  <a:ext uri="{FF2B5EF4-FFF2-40B4-BE49-F238E27FC236}">
                    <a16:creationId xmlns:a16="http://schemas.microsoft.com/office/drawing/2014/main" id="{B6C7C2C1-7C97-F84D-98BC-A8E6244BE1F0}"/>
                  </a:ext>
                </a:extLst>
              </p:cNvPr>
              <p:cNvSpPr>
                <a:spLocks noChangeArrowheads="1"/>
              </p:cNvSpPr>
              <p:nvPr/>
            </p:nvSpPr>
            <p:spPr bwMode="auto">
              <a:xfrm>
                <a:off x="5875755" y="5381375"/>
                <a:ext cx="282575" cy="600075"/>
              </a:xfrm>
              <a:custGeom>
                <a:avLst/>
                <a:gdLst>
                  <a:gd name="T0" fmla="*/ 31 w 41"/>
                  <a:gd name="T1" fmla="*/ 0 h 87"/>
                  <a:gd name="T2" fmla="*/ 11 w 41"/>
                  <a:gd name="T3" fmla="*/ 0 h 87"/>
                  <a:gd name="T4" fmla="*/ 0 w 41"/>
                  <a:gd name="T5" fmla="*/ 9 h 87"/>
                  <a:gd name="T6" fmla="*/ 0 w 41"/>
                  <a:gd name="T7" fmla="*/ 9 h 87"/>
                  <a:gd name="T8" fmla="*/ 0 w 41"/>
                  <a:gd name="T9" fmla="*/ 11 h 87"/>
                  <a:gd name="T10" fmla="*/ 0 w 41"/>
                  <a:gd name="T11" fmla="*/ 39 h 87"/>
                  <a:gd name="T12" fmla="*/ 3 w 41"/>
                  <a:gd name="T13" fmla="*/ 43 h 87"/>
                  <a:gd name="T14" fmla="*/ 7 w 41"/>
                  <a:gd name="T15" fmla="*/ 39 h 87"/>
                  <a:gd name="T16" fmla="*/ 7 w 41"/>
                  <a:gd name="T17" fmla="*/ 14 h 87"/>
                  <a:gd name="T18" fmla="*/ 10 w 41"/>
                  <a:gd name="T19" fmla="*/ 14 h 87"/>
                  <a:gd name="T20" fmla="*/ 10 w 41"/>
                  <a:gd name="T21" fmla="*/ 38 h 87"/>
                  <a:gd name="T22" fmla="*/ 10 w 41"/>
                  <a:gd name="T23" fmla="*/ 39 h 87"/>
                  <a:gd name="T24" fmla="*/ 10 w 41"/>
                  <a:gd name="T25" fmla="*/ 82 h 87"/>
                  <a:gd name="T26" fmla="*/ 15 w 41"/>
                  <a:gd name="T27" fmla="*/ 87 h 87"/>
                  <a:gd name="T28" fmla="*/ 19 w 41"/>
                  <a:gd name="T29" fmla="*/ 82 h 87"/>
                  <a:gd name="T30" fmla="*/ 19 w 41"/>
                  <a:gd name="T31" fmla="*/ 44 h 87"/>
                  <a:gd name="T32" fmla="*/ 22 w 41"/>
                  <a:gd name="T33" fmla="*/ 44 h 87"/>
                  <a:gd name="T34" fmla="*/ 22 w 41"/>
                  <a:gd name="T35" fmla="*/ 82 h 87"/>
                  <a:gd name="T36" fmla="*/ 26 w 41"/>
                  <a:gd name="T37" fmla="*/ 87 h 87"/>
                  <a:gd name="T38" fmla="*/ 31 w 41"/>
                  <a:gd name="T39" fmla="*/ 82 h 87"/>
                  <a:gd name="T40" fmla="*/ 31 w 41"/>
                  <a:gd name="T41" fmla="*/ 38 h 87"/>
                  <a:gd name="T42" fmla="*/ 31 w 41"/>
                  <a:gd name="T43" fmla="*/ 38 h 87"/>
                  <a:gd name="T44" fmla="*/ 31 w 41"/>
                  <a:gd name="T45" fmla="*/ 14 h 87"/>
                  <a:gd name="T46" fmla="*/ 34 w 41"/>
                  <a:gd name="T47" fmla="*/ 14 h 87"/>
                  <a:gd name="T48" fmla="*/ 34 w 41"/>
                  <a:gd name="T49" fmla="*/ 39 h 87"/>
                  <a:gd name="T50" fmla="*/ 37 w 41"/>
                  <a:gd name="T51" fmla="*/ 43 h 87"/>
                  <a:gd name="T52" fmla="*/ 41 w 41"/>
                  <a:gd name="T53" fmla="*/ 39 h 87"/>
                  <a:gd name="T54" fmla="*/ 41 w 41"/>
                  <a:gd name="T55" fmla="*/ 11 h 87"/>
                  <a:gd name="T56" fmla="*/ 41 w 41"/>
                  <a:gd name="T57" fmla="*/ 9 h 87"/>
                  <a:gd name="T58" fmla="*/ 41 w 41"/>
                  <a:gd name="T59" fmla="*/ 9 h 87"/>
                  <a:gd name="T60" fmla="*/ 31 w 41"/>
                  <a:gd name="T61" fmla="*/ 0 h 8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1"/>
                  <a:gd name="T94" fmla="*/ 0 h 87"/>
                  <a:gd name="T95" fmla="*/ 41 w 41"/>
                  <a:gd name="T96" fmla="*/ 87 h 8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1" h="87">
                    <a:moveTo>
                      <a:pt x="31" y="0"/>
                    </a:moveTo>
                    <a:cubicBezTo>
                      <a:pt x="11" y="0"/>
                      <a:pt x="11" y="0"/>
                      <a:pt x="11" y="0"/>
                    </a:cubicBezTo>
                    <a:cubicBezTo>
                      <a:pt x="3" y="1"/>
                      <a:pt x="0" y="7"/>
                      <a:pt x="0" y="9"/>
                    </a:cubicBezTo>
                    <a:cubicBezTo>
                      <a:pt x="0" y="9"/>
                      <a:pt x="0" y="9"/>
                      <a:pt x="0" y="9"/>
                    </a:cubicBezTo>
                    <a:cubicBezTo>
                      <a:pt x="0" y="11"/>
                      <a:pt x="0" y="11"/>
                      <a:pt x="0" y="11"/>
                    </a:cubicBezTo>
                    <a:cubicBezTo>
                      <a:pt x="0" y="39"/>
                      <a:pt x="0" y="39"/>
                      <a:pt x="0" y="39"/>
                    </a:cubicBezTo>
                    <a:cubicBezTo>
                      <a:pt x="0" y="41"/>
                      <a:pt x="2" y="43"/>
                      <a:pt x="3" y="43"/>
                    </a:cubicBezTo>
                    <a:cubicBezTo>
                      <a:pt x="5" y="43"/>
                      <a:pt x="7" y="41"/>
                      <a:pt x="7" y="39"/>
                    </a:cubicBezTo>
                    <a:cubicBezTo>
                      <a:pt x="7" y="14"/>
                      <a:pt x="7" y="14"/>
                      <a:pt x="7" y="14"/>
                    </a:cubicBezTo>
                    <a:cubicBezTo>
                      <a:pt x="10" y="14"/>
                      <a:pt x="10" y="14"/>
                      <a:pt x="10" y="14"/>
                    </a:cubicBezTo>
                    <a:cubicBezTo>
                      <a:pt x="10" y="38"/>
                      <a:pt x="10" y="38"/>
                      <a:pt x="10" y="38"/>
                    </a:cubicBezTo>
                    <a:cubicBezTo>
                      <a:pt x="10" y="39"/>
                      <a:pt x="10" y="39"/>
                      <a:pt x="10" y="39"/>
                    </a:cubicBezTo>
                    <a:cubicBezTo>
                      <a:pt x="10" y="82"/>
                      <a:pt x="10" y="82"/>
                      <a:pt x="10" y="82"/>
                    </a:cubicBezTo>
                    <a:cubicBezTo>
                      <a:pt x="10" y="85"/>
                      <a:pt x="12" y="87"/>
                      <a:pt x="15" y="87"/>
                    </a:cubicBezTo>
                    <a:cubicBezTo>
                      <a:pt x="17" y="87"/>
                      <a:pt x="19" y="85"/>
                      <a:pt x="19" y="82"/>
                    </a:cubicBezTo>
                    <a:cubicBezTo>
                      <a:pt x="19" y="44"/>
                      <a:pt x="19" y="44"/>
                      <a:pt x="19" y="44"/>
                    </a:cubicBezTo>
                    <a:cubicBezTo>
                      <a:pt x="22" y="44"/>
                      <a:pt x="22" y="44"/>
                      <a:pt x="22" y="44"/>
                    </a:cubicBezTo>
                    <a:cubicBezTo>
                      <a:pt x="22" y="82"/>
                      <a:pt x="22" y="82"/>
                      <a:pt x="22" y="82"/>
                    </a:cubicBezTo>
                    <a:cubicBezTo>
                      <a:pt x="22" y="85"/>
                      <a:pt x="24" y="87"/>
                      <a:pt x="26" y="87"/>
                    </a:cubicBezTo>
                    <a:cubicBezTo>
                      <a:pt x="29" y="87"/>
                      <a:pt x="31" y="85"/>
                      <a:pt x="31" y="82"/>
                    </a:cubicBezTo>
                    <a:cubicBezTo>
                      <a:pt x="31" y="38"/>
                      <a:pt x="31" y="38"/>
                      <a:pt x="31" y="38"/>
                    </a:cubicBezTo>
                    <a:cubicBezTo>
                      <a:pt x="31" y="38"/>
                      <a:pt x="31" y="38"/>
                      <a:pt x="31" y="38"/>
                    </a:cubicBezTo>
                    <a:cubicBezTo>
                      <a:pt x="31" y="14"/>
                      <a:pt x="31" y="14"/>
                      <a:pt x="31" y="14"/>
                    </a:cubicBezTo>
                    <a:cubicBezTo>
                      <a:pt x="34" y="14"/>
                      <a:pt x="34" y="14"/>
                      <a:pt x="34" y="14"/>
                    </a:cubicBezTo>
                    <a:cubicBezTo>
                      <a:pt x="34" y="39"/>
                      <a:pt x="34" y="39"/>
                      <a:pt x="34" y="39"/>
                    </a:cubicBezTo>
                    <a:cubicBezTo>
                      <a:pt x="34" y="41"/>
                      <a:pt x="35" y="43"/>
                      <a:pt x="37" y="43"/>
                    </a:cubicBezTo>
                    <a:cubicBezTo>
                      <a:pt x="39" y="43"/>
                      <a:pt x="41" y="41"/>
                      <a:pt x="41" y="39"/>
                    </a:cubicBezTo>
                    <a:cubicBezTo>
                      <a:pt x="41" y="11"/>
                      <a:pt x="41" y="11"/>
                      <a:pt x="41" y="11"/>
                    </a:cubicBezTo>
                    <a:cubicBezTo>
                      <a:pt x="41" y="9"/>
                      <a:pt x="41" y="9"/>
                      <a:pt x="41" y="9"/>
                    </a:cubicBezTo>
                    <a:cubicBezTo>
                      <a:pt x="41" y="9"/>
                      <a:pt x="41" y="9"/>
                      <a:pt x="41" y="9"/>
                    </a:cubicBezTo>
                    <a:cubicBezTo>
                      <a:pt x="41" y="6"/>
                      <a:pt x="38" y="0"/>
                      <a:pt x="31" y="0"/>
                    </a:cubicBezTo>
                    <a:close/>
                  </a:path>
                </a:pathLst>
              </a:custGeom>
              <a:solidFill>
                <a:srgbClr val="4C6062"/>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89" name="Oval 199">
                <a:extLst>
                  <a:ext uri="{FF2B5EF4-FFF2-40B4-BE49-F238E27FC236}">
                    <a16:creationId xmlns:a16="http://schemas.microsoft.com/office/drawing/2014/main" id="{AD91A048-CF5A-AB4F-8EBC-1D1828897134}"/>
                  </a:ext>
                </a:extLst>
              </p:cNvPr>
              <p:cNvSpPr>
                <a:spLocks noChangeArrowheads="1"/>
              </p:cNvSpPr>
              <p:nvPr/>
            </p:nvSpPr>
            <p:spPr bwMode="auto">
              <a:xfrm>
                <a:off x="5958305" y="5257550"/>
                <a:ext cx="117475" cy="117475"/>
              </a:xfrm>
              <a:prstGeom prst="ellipse">
                <a:avLst/>
              </a:prstGeom>
              <a:solidFill>
                <a:srgbClr val="4C6062"/>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90" name="Freeform 200">
                <a:extLst>
                  <a:ext uri="{FF2B5EF4-FFF2-40B4-BE49-F238E27FC236}">
                    <a16:creationId xmlns:a16="http://schemas.microsoft.com/office/drawing/2014/main" id="{DEE775C1-5825-8348-9FD7-43218C43E3D2}"/>
                  </a:ext>
                </a:extLst>
              </p:cNvPr>
              <p:cNvSpPr>
                <a:spLocks noChangeArrowheads="1"/>
              </p:cNvSpPr>
              <p:nvPr/>
            </p:nvSpPr>
            <p:spPr bwMode="auto">
              <a:xfrm>
                <a:off x="6213893" y="5381375"/>
                <a:ext cx="282575" cy="600075"/>
              </a:xfrm>
              <a:custGeom>
                <a:avLst/>
                <a:gdLst>
                  <a:gd name="T0" fmla="*/ 31 w 41"/>
                  <a:gd name="T1" fmla="*/ 0 h 87"/>
                  <a:gd name="T2" fmla="*/ 10 w 41"/>
                  <a:gd name="T3" fmla="*/ 0 h 87"/>
                  <a:gd name="T4" fmla="*/ 0 w 41"/>
                  <a:gd name="T5" fmla="*/ 9 h 87"/>
                  <a:gd name="T6" fmla="*/ 0 w 41"/>
                  <a:gd name="T7" fmla="*/ 9 h 87"/>
                  <a:gd name="T8" fmla="*/ 0 w 41"/>
                  <a:gd name="T9" fmla="*/ 11 h 87"/>
                  <a:gd name="T10" fmla="*/ 0 w 41"/>
                  <a:gd name="T11" fmla="*/ 39 h 87"/>
                  <a:gd name="T12" fmla="*/ 3 w 41"/>
                  <a:gd name="T13" fmla="*/ 43 h 87"/>
                  <a:gd name="T14" fmla="*/ 7 w 41"/>
                  <a:gd name="T15" fmla="*/ 39 h 87"/>
                  <a:gd name="T16" fmla="*/ 7 w 41"/>
                  <a:gd name="T17" fmla="*/ 14 h 87"/>
                  <a:gd name="T18" fmla="*/ 10 w 41"/>
                  <a:gd name="T19" fmla="*/ 14 h 87"/>
                  <a:gd name="T20" fmla="*/ 10 w 41"/>
                  <a:gd name="T21" fmla="*/ 38 h 87"/>
                  <a:gd name="T22" fmla="*/ 10 w 41"/>
                  <a:gd name="T23" fmla="*/ 39 h 87"/>
                  <a:gd name="T24" fmla="*/ 10 w 41"/>
                  <a:gd name="T25" fmla="*/ 82 h 87"/>
                  <a:gd name="T26" fmla="*/ 14 w 41"/>
                  <a:gd name="T27" fmla="*/ 87 h 87"/>
                  <a:gd name="T28" fmla="*/ 19 w 41"/>
                  <a:gd name="T29" fmla="*/ 82 h 87"/>
                  <a:gd name="T30" fmla="*/ 19 w 41"/>
                  <a:gd name="T31" fmla="*/ 44 h 87"/>
                  <a:gd name="T32" fmla="*/ 22 w 41"/>
                  <a:gd name="T33" fmla="*/ 44 h 87"/>
                  <a:gd name="T34" fmla="*/ 22 w 41"/>
                  <a:gd name="T35" fmla="*/ 82 h 87"/>
                  <a:gd name="T36" fmla="*/ 26 w 41"/>
                  <a:gd name="T37" fmla="*/ 87 h 87"/>
                  <a:gd name="T38" fmla="*/ 31 w 41"/>
                  <a:gd name="T39" fmla="*/ 82 h 87"/>
                  <a:gd name="T40" fmla="*/ 31 w 41"/>
                  <a:gd name="T41" fmla="*/ 38 h 87"/>
                  <a:gd name="T42" fmla="*/ 31 w 41"/>
                  <a:gd name="T43" fmla="*/ 38 h 87"/>
                  <a:gd name="T44" fmla="*/ 31 w 41"/>
                  <a:gd name="T45" fmla="*/ 14 h 87"/>
                  <a:gd name="T46" fmla="*/ 34 w 41"/>
                  <a:gd name="T47" fmla="*/ 14 h 87"/>
                  <a:gd name="T48" fmla="*/ 34 w 41"/>
                  <a:gd name="T49" fmla="*/ 39 h 87"/>
                  <a:gd name="T50" fmla="*/ 37 w 41"/>
                  <a:gd name="T51" fmla="*/ 43 h 87"/>
                  <a:gd name="T52" fmla="*/ 41 w 41"/>
                  <a:gd name="T53" fmla="*/ 39 h 87"/>
                  <a:gd name="T54" fmla="*/ 41 w 41"/>
                  <a:gd name="T55" fmla="*/ 11 h 87"/>
                  <a:gd name="T56" fmla="*/ 41 w 41"/>
                  <a:gd name="T57" fmla="*/ 9 h 87"/>
                  <a:gd name="T58" fmla="*/ 41 w 41"/>
                  <a:gd name="T59" fmla="*/ 9 h 87"/>
                  <a:gd name="T60" fmla="*/ 31 w 41"/>
                  <a:gd name="T61" fmla="*/ 0 h 8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1"/>
                  <a:gd name="T94" fmla="*/ 0 h 87"/>
                  <a:gd name="T95" fmla="*/ 41 w 41"/>
                  <a:gd name="T96" fmla="*/ 87 h 8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1" h="87">
                    <a:moveTo>
                      <a:pt x="31" y="0"/>
                    </a:moveTo>
                    <a:cubicBezTo>
                      <a:pt x="10" y="0"/>
                      <a:pt x="10" y="0"/>
                      <a:pt x="10" y="0"/>
                    </a:cubicBezTo>
                    <a:cubicBezTo>
                      <a:pt x="3" y="1"/>
                      <a:pt x="0" y="7"/>
                      <a:pt x="0" y="9"/>
                    </a:cubicBezTo>
                    <a:cubicBezTo>
                      <a:pt x="0" y="9"/>
                      <a:pt x="0" y="9"/>
                      <a:pt x="0" y="9"/>
                    </a:cubicBezTo>
                    <a:cubicBezTo>
                      <a:pt x="0" y="11"/>
                      <a:pt x="0" y="11"/>
                      <a:pt x="0" y="11"/>
                    </a:cubicBezTo>
                    <a:cubicBezTo>
                      <a:pt x="0" y="39"/>
                      <a:pt x="0" y="39"/>
                      <a:pt x="0" y="39"/>
                    </a:cubicBezTo>
                    <a:cubicBezTo>
                      <a:pt x="0" y="41"/>
                      <a:pt x="1" y="43"/>
                      <a:pt x="3" y="43"/>
                    </a:cubicBezTo>
                    <a:cubicBezTo>
                      <a:pt x="5" y="43"/>
                      <a:pt x="7" y="41"/>
                      <a:pt x="7" y="39"/>
                    </a:cubicBezTo>
                    <a:cubicBezTo>
                      <a:pt x="7" y="14"/>
                      <a:pt x="7" y="14"/>
                      <a:pt x="7" y="14"/>
                    </a:cubicBezTo>
                    <a:cubicBezTo>
                      <a:pt x="10" y="14"/>
                      <a:pt x="10" y="14"/>
                      <a:pt x="10" y="14"/>
                    </a:cubicBezTo>
                    <a:cubicBezTo>
                      <a:pt x="10" y="38"/>
                      <a:pt x="10" y="38"/>
                      <a:pt x="10" y="38"/>
                    </a:cubicBezTo>
                    <a:cubicBezTo>
                      <a:pt x="10" y="39"/>
                      <a:pt x="10" y="39"/>
                      <a:pt x="10" y="39"/>
                    </a:cubicBezTo>
                    <a:cubicBezTo>
                      <a:pt x="10" y="82"/>
                      <a:pt x="10" y="82"/>
                      <a:pt x="10" y="82"/>
                    </a:cubicBezTo>
                    <a:cubicBezTo>
                      <a:pt x="10" y="85"/>
                      <a:pt x="12" y="87"/>
                      <a:pt x="14" y="87"/>
                    </a:cubicBezTo>
                    <a:cubicBezTo>
                      <a:pt x="17" y="87"/>
                      <a:pt x="19" y="85"/>
                      <a:pt x="19" y="82"/>
                    </a:cubicBezTo>
                    <a:cubicBezTo>
                      <a:pt x="19" y="44"/>
                      <a:pt x="19" y="44"/>
                      <a:pt x="19" y="44"/>
                    </a:cubicBezTo>
                    <a:cubicBezTo>
                      <a:pt x="22" y="44"/>
                      <a:pt x="22" y="44"/>
                      <a:pt x="22" y="44"/>
                    </a:cubicBezTo>
                    <a:cubicBezTo>
                      <a:pt x="22" y="82"/>
                      <a:pt x="22" y="82"/>
                      <a:pt x="22" y="82"/>
                    </a:cubicBezTo>
                    <a:cubicBezTo>
                      <a:pt x="22" y="85"/>
                      <a:pt x="24" y="87"/>
                      <a:pt x="26" y="87"/>
                    </a:cubicBezTo>
                    <a:cubicBezTo>
                      <a:pt x="29" y="87"/>
                      <a:pt x="31" y="85"/>
                      <a:pt x="31" y="82"/>
                    </a:cubicBezTo>
                    <a:cubicBezTo>
                      <a:pt x="31" y="38"/>
                      <a:pt x="31" y="38"/>
                      <a:pt x="31" y="38"/>
                    </a:cubicBezTo>
                    <a:cubicBezTo>
                      <a:pt x="31" y="38"/>
                      <a:pt x="31" y="38"/>
                      <a:pt x="31" y="38"/>
                    </a:cubicBezTo>
                    <a:cubicBezTo>
                      <a:pt x="31" y="14"/>
                      <a:pt x="31" y="14"/>
                      <a:pt x="31" y="14"/>
                    </a:cubicBezTo>
                    <a:cubicBezTo>
                      <a:pt x="34" y="14"/>
                      <a:pt x="34" y="14"/>
                      <a:pt x="34" y="14"/>
                    </a:cubicBezTo>
                    <a:cubicBezTo>
                      <a:pt x="34" y="39"/>
                      <a:pt x="34" y="39"/>
                      <a:pt x="34" y="39"/>
                    </a:cubicBezTo>
                    <a:cubicBezTo>
                      <a:pt x="34" y="41"/>
                      <a:pt x="35" y="43"/>
                      <a:pt x="37" y="43"/>
                    </a:cubicBezTo>
                    <a:cubicBezTo>
                      <a:pt x="39" y="43"/>
                      <a:pt x="41" y="41"/>
                      <a:pt x="41" y="39"/>
                    </a:cubicBezTo>
                    <a:cubicBezTo>
                      <a:pt x="41" y="11"/>
                      <a:pt x="41" y="11"/>
                      <a:pt x="41" y="11"/>
                    </a:cubicBezTo>
                    <a:cubicBezTo>
                      <a:pt x="41" y="9"/>
                      <a:pt x="41" y="9"/>
                      <a:pt x="41" y="9"/>
                    </a:cubicBezTo>
                    <a:cubicBezTo>
                      <a:pt x="41" y="9"/>
                      <a:pt x="41" y="9"/>
                      <a:pt x="41" y="9"/>
                    </a:cubicBezTo>
                    <a:cubicBezTo>
                      <a:pt x="41" y="6"/>
                      <a:pt x="38" y="0"/>
                      <a:pt x="31" y="0"/>
                    </a:cubicBezTo>
                    <a:close/>
                  </a:path>
                </a:pathLst>
              </a:custGeom>
              <a:solidFill>
                <a:srgbClr val="4C6062"/>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91" name="Oval 201">
                <a:extLst>
                  <a:ext uri="{FF2B5EF4-FFF2-40B4-BE49-F238E27FC236}">
                    <a16:creationId xmlns:a16="http://schemas.microsoft.com/office/drawing/2014/main" id="{6BD5D592-139A-F14E-A5ED-3D9D744B54E2}"/>
                  </a:ext>
                </a:extLst>
              </p:cNvPr>
              <p:cNvSpPr>
                <a:spLocks noChangeArrowheads="1"/>
              </p:cNvSpPr>
              <p:nvPr/>
            </p:nvSpPr>
            <p:spPr bwMode="auto">
              <a:xfrm>
                <a:off x="6296443" y="5257550"/>
                <a:ext cx="117475" cy="117475"/>
              </a:xfrm>
              <a:prstGeom prst="ellipse">
                <a:avLst/>
              </a:prstGeom>
              <a:solidFill>
                <a:srgbClr val="4C6062"/>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grpSp>
        <p:grpSp>
          <p:nvGrpSpPr>
            <p:cNvPr id="134" name="Group 133">
              <a:extLst>
                <a:ext uri="{FF2B5EF4-FFF2-40B4-BE49-F238E27FC236}">
                  <a16:creationId xmlns:a16="http://schemas.microsoft.com/office/drawing/2014/main" id="{3072780C-E07F-8E49-98F7-B507EBBDAA66}"/>
                </a:ext>
              </a:extLst>
            </p:cNvPr>
            <p:cNvGrpSpPr/>
            <p:nvPr/>
          </p:nvGrpSpPr>
          <p:grpSpPr>
            <a:xfrm>
              <a:off x="4197803" y="2816062"/>
              <a:ext cx="8128000" cy="3690620"/>
              <a:chOff x="4184567" y="661797"/>
              <a:chExt cx="8128000" cy="3690620"/>
            </a:xfrm>
          </p:grpSpPr>
          <p:sp>
            <p:nvSpPr>
              <p:cNvPr id="135" name="Freeform 134">
                <a:extLst>
                  <a:ext uri="{FF2B5EF4-FFF2-40B4-BE49-F238E27FC236}">
                    <a16:creationId xmlns:a16="http://schemas.microsoft.com/office/drawing/2014/main" id="{FCD04021-75B7-464F-B6BA-16FD69F6C7E8}"/>
                  </a:ext>
                </a:extLst>
              </p:cNvPr>
              <p:cNvSpPr/>
              <p:nvPr/>
            </p:nvSpPr>
            <p:spPr>
              <a:xfrm>
                <a:off x="8883567" y="3016377"/>
                <a:ext cx="1396999" cy="320039"/>
              </a:xfrm>
              <a:custGeom>
                <a:avLst/>
                <a:gdLst/>
                <a:ahLst/>
                <a:cxnLst/>
                <a:rect l="0" t="0" r="0" b="0"/>
                <a:pathLst>
                  <a:path>
                    <a:moveTo>
                      <a:pt x="0" y="0"/>
                    </a:moveTo>
                    <a:lnTo>
                      <a:pt x="0" y="161289"/>
                    </a:lnTo>
                    <a:lnTo>
                      <a:pt x="1396999" y="161289"/>
                    </a:lnTo>
                    <a:lnTo>
                      <a:pt x="1396999" y="320039"/>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36" name="Freeform 135">
                <a:extLst>
                  <a:ext uri="{FF2B5EF4-FFF2-40B4-BE49-F238E27FC236}">
                    <a16:creationId xmlns:a16="http://schemas.microsoft.com/office/drawing/2014/main" id="{3F69EE98-930B-B84C-9727-A483BE0B57BE}"/>
                  </a:ext>
                </a:extLst>
              </p:cNvPr>
              <p:cNvSpPr/>
              <p:nvPr/>
            </p:nvSpPr>
            <p:spPr>
              <a:xfrm>
                <a:off x="7486566" y="3016377"/>
                <a:ext cx="1397000" cy="320039"/>
              </a:xfrm>
              <a:custGeom>
                <a:avLst/>
                <a:gdLst/>
                <a:ahLst/>
                <a:cxnLst/>
                <a:rect l="0" t="0" r="0" b="0"/>
                <a:pathLst>
                  <a:path>
                    <a:moveTo>
                      <a:pt x="1397000" y="0"/>
                    </a:moveTo>
                    <a:lnTo>
                      <a:pt x="1397000" y="161289"/>
                    </a:lnTo>
                    <a:lnTo>
                      <a:pt x="0" y="161289"/>
                    </a:lnTo>
                    <a:lnTo>
                      <a:pt x="0" y="320039"/>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37" name="Freeform 136">
                <a:extLst>
                  <a:ext uri="{FF2B5EF4-FFF2-40B4-BE49-F238E27FC236}">
                    <a16:creationId xmlns:a16="http://schemas.microsoft.com/office/drawing/2014/main" id="{1F202F36-7082-6444-BCB5-4B5765E14552}"/>
                  </a:ext>
                </a:extLst>
              </p:cNvPr>
              <p:cNvSpPr/>
              <p:nvPr/>
            </p:nvSpPr>
            <p:spPr>
              <a:xfrm>
                <a:off x="6788066" y="1680337"/>
                <a:ext cx="2095500" cy="320040"/>
              </a:xfrm>
              <a:custGeom>
                <a:avLst/>
                <a:gdLst/>
                <a:ahLst/>
                <a:cxnLst/>
                <a:rect l="0" t="0" r="0" b="0"/>
                <a:pathLst>
                  <a:path>
                    <a:moveTo>
                      <a:pt x="0" y="0"/>
                    </a:moveTo>
                    <a:lnTo>
                      <a:pt x="0" y="161290"/>
                    </a:lnTo>
                    <a:lnTo>
                      <a:pt x="2095500" y="161290"/>
                    </a:lnTo>
                    <a:lnTo>
                      <a:pt x="2095500" y="32004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38" name="Freeform 137">
                <a:extLst>
                  <a:ext uri="{FF2B5EF4-FFF2-40B4-BE49-F238E27FC236}">
                    <a16:creationId xmlns:a16="http://schemas.microsoft.com/office/drawing/2014/main" id="{D5EAB2BC-94A0-5147-BFEA-3526606FC2A1}"/>
                  </a:ext>
                </a:extLst>
              </p:cNvPr>
              <p:cNvSpPr/>
              <p:nvPr/>
            </p:nvSpPr>
            <p:spPr>
              <a:xfrm>
                <a:off x="4646846" y="3016377"/>
                <a:ext cx="91440" cy="320039"/>
              </a:xfrm>
              <a:custGeom>
                <a:avLst/>
                <a:gdLst/>
                <a:ahLst/>
                <a:cxnLst/>
                <a:rect l="0" t="0" r="0" b="0"/>
                <a:pathLst>
                  <a:path>
                    <a:moveTo>
                      <a:pt x="45720" y="0"/>
                    </a:moveTo>
                    <a:lnTo>
                      <a:pt x="45720" y="320039"/>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39" name="Freeform 138">
                <a:extLst>
                  <a:ext uri="{FF2B5EF4-FFF2-40B4-BE49-F238E27FC236}">
                    <a16:creationId xmlns:a16="http://schemas.microsoft.com/office/drawing/2014/main" id="{221A059B-A6C0-754A-ACC6-F4BFD5DCEF61}"/>
                  </a:ext>
                </a:extLst>
              </p:cNvPr>
              <p:cNvSpPr/>
              <p:nvPr/>
            </p:nvSpPr>
            <p:spPr>
              <a:xfrm>
                <a:off x="4692566" y="1680337"/>
                <a:ext cx="2095500" cy="320040"/>
              </a:xfrm>
              <a:custGeom>
                <a:avLst/>
                <a:gdLst/>
                <a:ahLst/>
                <a:cxnLst/>
                <a:rect l="0" t="0" r="0" b="0"/>
                <a:pathLst>
                  <a:path>
                    <a:moveTo>
                      <a:pt x="2095500" y="0"/>
                    </a:moveTo>
                    <a:lnTo>
                      <a:pt x="2095500" y="161290"/>
                    </a:lnTo>
                    <a:lnTo>
                      <a:pt x="0" y="161290"/>
                    </a:lnTo>
                    <a:lnTo>
                      <a:pt x="0" y="32004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40" name="Oval 139">
                <a:extLst>
                  <a:ext uri="{FF2B5EF4-FFF2-40B4-BE49-F238E27FC236}">
                    <a16:creationId xmlns:a16="http://schemas.microsoft.com/office/drawing/2014/main" id="{DC150CBC-4C9D-484D-8118-B0D6B83C303F}"/>
                  </a:ext>
                </a:extLst>
              </p:cNvPr>
              <p:cNvSpPr/>
              <p:nvPr/>
            </p:nvSpPr>
            <p:spPr>
              <a:xfrm>
                <a:off x="6280066" y="664337"/>
                <a:ext cx="1016000" cy="101600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1" name="Freeform 140">
                <a:extLst>
                  <a:ext uri="{FF2B5EF4-FFF2-40B4-BE49-F238E27FC236}">
                    <a16:creationId xmlns:a16="http://schemas.microsoft.com/office/drawing/2014/main" id="{7D768DCE-EBD9-B242-8CA7-67B9EE188B57}"/>
                  </a:ext>
                </a:extLst>
              </p:cNvPr>
              <p:cNvSpPr/>
              <p:nvPr/>
            </p:nvSpPr>
            <p:spPr>
              <a:xfrm>
                <a:off x="7296066" y="661797"/>
                <a:ext cx="1524000" cy="1016000"/>
              </a:xfrm>
              <a:custGeom>
                <a:avLst/>
                <a:gdLst>
                  <a:gd name="connsiteX0" fmla="*/ 0 w 1524000"/>
                  <a:gd name="connsiteY0" fmla="*/ 0 h 1016000"/>
                  <a:gd name="connsiteX1" fmla="*/ 1524000 w 1524000"/>
                  <a:gd name="connsiteY1" fmla="*/ 0 h 1016000"/>
                  <a:gd name="connsiteX2" fmla="*/ 1524000 w 1524000"/>
                  <a:gd name="connsiteY2" fmla="*/ 1016000 h 1016000"/>
                  <a:gd name="connsiteX3" fmla="*/ 0 w 1524000"/>
                  <a:gd name="connsiteY3" fmla="*/ 1016000 h 1016000"/>
                  <a:gd name="connsiteX4" fmla="*/ 0 w 1524000"/>
                  <a:gd name="connsiteY4" fmla="*/ 0 h 10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0" h="1016000">
                    <a:moveTo>
                      <a:pt x="0" y="0"/>
                    </a:moveTo>
                    <a:lnTo>
                      <a:pt x="1524000" y="0"/>
                    </a:lnTo>
                    <a:lnTo>
                      <a:pt x="1524000" y="1016000"/>
                    </a:lnTo>
                    <a:lnTo>
                      <a:pt x="0" y="1016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defTabSz="533399">
                  <a:lnSpc>
                    <a:spcPct val="90000"/>
                  </a:lnSpc>
                  <a:spcAft>
                    <a:spcPct val="35000"/>
                  </a:spcAft>
                </a:pPr>
                <a:r>
                  <a:rPr lang="en-US" altLang="zh-CN" sz="1200" dirty="0"/>
                  <a:t>Pattern</a:t>
                </a:r>
                <a:r>
                  <a:rPr lang="zh-CN" altLang="en-US" sz="1200" dirty="0"/>
                  <a:t> </a:t>
                </a:r>
                <a:r>
                  <a:rPr lang="en-US" altLang="zh-CN" sz="1200" dirty="0"/>
                  <a:t>Identification</a:t>
                </a:r>
                <a:endParaRPr lang="en-US" sz="1200" dirty="0"/>
              </a:p>
            </p:txBody>
          </p:sp>
          <p:sp>
            <p:nvSpPr>
              <p:cNvPr id="142" name="Oval 141">
                <a:extLst>
                  <a:ext uri="{FF2B5EF4-FFF2-40B4-BE49-F238E27FC236}">
                    <a16:creationId xmlns:a16="http://schemas.microsoft.com/office/drawing/2014/main" id="{7746298F-4029-534D-A02F-238B681B726B}"/>
                  </a:ext>
                </a:extLst>
              </p:cNvPr>
              <p:cNvSpPr/>
              <p:nvPr/>
            </p:nvSpPr>
            <p:spPr>
              <a:xfrm>
                <a:off x="4184567" y="2000377"/>
                <a:ext cx="1016000" cy="101600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3" name="Freeform 142">
                <a:extLst>
                  <a:ext uri="{FF2B5EF4-FFF2-40B4-BE49-F238E27FC236}">
                    <a16:creationId xmlns:a16="http://schemas.microsoft.com/office/drawing/2014/main" id="{E3CC8252-0876-A24F-962C-3023D086B627}"/>
                  </a:ext>
                </a:extLst>
              </p:cNvPr>
              <p:cNvSpPr/>
              <p:nvPr/>
            </p:nvSpPr>
            <p:spPr>
              <a:xfrm>
                <a:off x="5200566" y="1997837"/>
                <a:ext cx="1524000" cy="1016000"/>
              </a:xfrm>
              <a:custGeom>
                <a:avLst/>
                <a:gdLst>
                  <a:gd name="connsiteX0" fmla="*/ 0 w 1524000"/>
                  <a:gd name="connsiteY0" fmla="*/ 0 h 1016000"/>
                  <a:gd name="connsiteX1" fmla="*/ 1524000 w 1524000"/>
                  <a:gd name="connsiteY1" fmla="*/ 0 h 1016000"/>
                  <a:gd name="connsiteX2" fmla="*/ 1524000 w 1524000"/>
                  <a:gd name="connsiteY2" fmla="*/ 1016000 h 1016000"/>
                  <a:gd name="connsiteX3" fmla="*/ 0 w 1524000"/>
                  <a:gd name="connsiteY3" fmla="*/ 1016000 h 1016000"/>
                  <a:gd name="connsiteX4" fmla="*/ 0 w 1524000"/>
                  <a:gd name="connsiteY4" fmla="*/ 0 h 10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0" h="1016000">
                    <a:moveTo>
                      <a:pt x="0" y="0"/>
                    </a:moveTo>
                    <a:lnTo>
                      <a:pt x="1524000" y="0"/>
                    </a:lnTo>
                    <a:lnTo>
                      <a:pt x="1524000" y="1016000"/>
                    </a:lnTo>
                    <a:lnTo>
                      <a:pt x="0" y="1016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defTabSz="533399">
                  <a:lnSpc>
                    <a:spcPct val="90000"/>
                  </a:lnSpc>
                  <a:spcAft>
                    <a:spcPct val="35000"/>
                  </a:spcAft>
                </a:pPr>
                <a:r>
                  <a:rPr lang="en-US" altLang="zh-CN" sz="1200" dirty="0"/>
                  <a:t>Traditional</a:t>
                </a:r>
                <a:r>
                  <a:rPr lang="zh-CN" altLang="en-US" sz="1200" dirty="0"/>
                  <a:t> </a:t>
                </a:r>
                <a:endParaRPr lang="en-US" sz="1200" dirty="0"/>
              </a:p>
            </p:txBody>
          </p:sp>
          <p:sp>
            <p:nvSpPr>
              <p:cNvPr id="144" name="Oval 143">
                <a:extLst>
                  <a:ext uri="{FF2B5EF4-FFF2-40B4-BE49-F238E27FC236}">
                    <a16:creationId xmlns:a16="http://schemas.microsoft.com/office/drawing/2014/main" id="{7BE8D2CF-174B-4448-B72D-8150585A1E42}"/>
                  </a:ext>
                </a:extLst>
              </p:cNvPr>
              <p:cNvSpPr/>
              <p:nvPr/>
            </p:nvSpPr>
            <p:spPr>
              <a:xfrm>
                <a:off x="4184567" y="3336417"/>
                <a:ext cx="1016000" cy="101600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5" name="Freeform 144">
                <a:extLst>
                  <a:ext uri="{FF2B5EF4-FFF2-40B4-BE49-F238E27FC236}">
                    <a16:creationId xmlns:a16="http://schemas.microsoft.com/office/drawing/2014/main" id="{4588A03F-F406-5646-B319-6AA48E81C364}"/>
                  </a:ext>
                </a:extLst>
              </p:cNvPr>
              <p:cNvSpPr/>
              <p:nvPr/>
            </p:nvSpPr>
            <p:spPr>
              <a:xfrm>
                <a:off x="5200566" y="3333877"/>
                <a:ext cx="1524000" cy="1016000"/>
              </a:xfrm>
              <a:custGeom>
                <a:avLst/>
                <a:gdLst>
                  <a:gd name="connsiteX0" fmla="*/ 0 w 1524000"/>
                  <a:gd name="connsiteY0" fmla="*/ 0 h 1016000"/>
                  <a:gd name="connsiteX1" fmla="*/ 1524000 w 1524000"/>
                  <a:gd name="connsiteY1" fmla="*/ 0 h 1016000"/>
                  <a:gd name="connsiteX2" fmla="*/ 1524000 w 1524000"/>
                  <a:gd name="connsiteY2" fmla="*/ 1016000 h 1016000"/>
                  <a:gd name="connsiteX3" fmla="*/ 0 w 1524000"/>
                  <a:gd name="connsiteY3" fmla="*/ 1016000 h 1016000"/>
                  <a:gd name="connsiteX4" fmla="*/ 0 w 1524000"/>
                  <a:gd name="connsiteY4" fmla="*/ 0 h 10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0" h="1016000">
                    <a:moveTo>
                      <a:pt x="0" y="0"/>
                    </a:moveTo>
                    <a:lnTo>
                      <a:pt x="1524000" y="0"/>
                    </a:lnTo>
                    <a:lnTo>
                      <a:pt x="1524000" y="1016000"/>
                    </a:lnTo>
                    <a:lnTo>
                      <a:pt x="0" y="1016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defTabSz="533399">
                  <a:lnSpc>
                    <a:spcPct val="90000"/>
                  </a:lnSpc>
                  <a:spcAft>
                    <a:spcPct val="35000"/>
                  </a:spcAft>
                </a:pPr>
                <a:r>
                  <a:rPr lang="en-US" altLang="zh-CN" sz="1200" dirty="0"/>
                  <a:t>Field</a:t>
                </a:r>
                <a:r>
                  <a:rPr lang="zh-CN" altLang="en-US" sz="1200" dirty="0"/>
                  <a:t> </a:t>
                </a:r>
                <a:r>
                  <a:rPr lang="en-US" altLang="zh-CN" sz="1200" dirty="0"/>
                  <a:t>Case</a:t>
                </a:r>
                <a:r>
                  <a:rPr lang="zh-CN" altLang="en-US" sz="1200" dirty="0"/>
                  <a:t> </a:t>
                </a:r>
                <a:r>
                  <a:rPr lang="en-US" altLang="zh-CN" sz="1200" dirty="0"/>
                  <a:t>Identification</a:t>
                </a:r>
                <a:r>
                  <a:rPr lang="zh-CN" altLang="en-US" sz="1200" dirty="0"/>
                  <a:t> </a:t>
                </a:r>
                <a:endParaRPr lang="en-US" sz="1200" dirty="0"/>
              </a:p>
            </p:txBody>
          </p:sp>
          <p:sp>
            <p:nvSpPr>
              <p:cNvPr id="146" name="Oval 145">
                <a:extLst>
                  <a:ext uri="{FF2B5EF4-FFF2-40B4-BE49-F238E27FC236}">
                    <a16:creationId xmlns:a16="http://schemas.microsoft.com/office/drawing/2014/main" id="{6E02BB9F-6F6F-9041-8D00-F1499519F7B6}"/>
                  </a:ext>
                </a:extLst>
              </p:cNvPr>
              <p:cNvSpPr/>
              <p:nvPr/>
            </p:nvSpPr>
            <p:spPr>
              <a:xfrm>
                <a:off x="8375567" y="2000377"/>
                <a:ext cx="1016000" cy="101600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7" name="Freeform 146">
                <a:extLst>
                  <a:ext uri="{FF2B5EF4-FFF2-40B4-BE49-F238E27FC236}">
                    <a16:creationId xmlns:a16="http://schemas.microsoft.com/office/drawing/2014/main" id="{D45793B5-3C22-4D4E-8AF0-759245FCB8C1}"/>
                  </a:ext>
                </a:extLst>
              </p:cNvPr>
              <p:cNvSpPr/>
              <p:nvPr/>
            </p:nvSpPr>
            <p:spPr>
              <a:xfrm>
                <a:off x="9391566" y="1997837"/>
                <a:ext cx="1524000" cy="1016000"/>
              </a:xfrm>
              <a:custGeom>
                <a:avLst/>
                <a:gdLst>
                  <a:gd name="connsiteX0" fmla="*/ 0 w 1524000"/>
                  <a:gd name="connsiteY0" fmla="*/ 0 h 1016000"/>
                  <a:gd name="connsiteX1" fmla="*/ 1524000 w 1524000"/>
                  <a:gd name="connsiteY1" fmla="*/ 0 h 1016000"/>
                  <a:gd name="connsiteX2" fmla="*/ 1524000 w 1524000"/>
                  <a:gd name="connsiteY2" fmla="*/ 1016000 h 1016000"/>
                  <a:gd name="connsiteX3" fmla="*/ 0 w 1524000"/>
                  <a:gd name="connsiteY3" fmla="*/ 1016000 h 1016000"/>
                  <a:gd name="connsiteX4" fmla="*/ 0 w 1524000"/>
                  <a:gd name="connsiteY4" fmla="*/ 0 h 10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0" h="1016000">
                    <a:moveTo>
                      <a:pt x="0" y="0"/>
                    </a:moveTo>
                    <a:lnTo>
                      <a:pt x="1524000" y="0"/>
                    </a:lnTo>
                    <a:lnTo>
                      <a:pt x="1524000" y="1016000"/>
                    </a:lnTo>
                    <a:lnTo>
                      <a:pt x="0" y="1016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defTabSz="533399">
                  <a:lnSpc>
                    <a:spcPct val="90000"/>
                  </a:lnSpc>
                  <a:spcAft>
                    <a:spcPct val="35000"/>
                  </a:spcAft>
                </a:pPr>
                <a:r>
                  <a:rPr lang="en-US" altLang="zh-CN" sz="1200" dirty="0"/>
                  <a:t>Supervised</a:t>
                </a:r>
                <a:r>
                  <a:rPr lang="zh-CN" altLang="en-US" sz="1200" dirty="0"/>
                  <a:t> </a:t>
                </a:r>
                <a:r>
                  <a:rPr lang="en-US" altLang="zh-CN" sz="1200" dirty="0"/>
                  <a:t>Data</a:t>
                </a:r>
                <a:r>
                  <a:rPr lang="zh-CN" altLang="en-US" sz="1200" dirty="0"/>
                  <a:t> </a:t>
                </a:r>
                <a:r>
                  <a:rPr lang="en-US" altLang="zh-CN" sz="1200" dirty="0"/>
                  <a:t>Learning</a:t>
                </a:r>
                <a:endParaRPr lang="en-US" sz="1200" dirty="0"/>
              </a:p>
            </p:txBody>
          </p:sp>
          <p:sp>
            <p:nvSpPr>
              <p:cNvPr id="148" name="Oval 147">
                <a:extLst>
                  <a:ext uri="{FF2B5EF4-FFF2-40B4-BE49-F238E27FC236}">
                    <a16:creationId xmlns:a16="http://schemas.microsoft.com/office/drawing/2014/main" id="{D1EFD756-D352-C247-91E5-892F7CEAD342}"/>
                  </a:ext>
                </a:extLst>
              </p:cNvPr>
              <p:cNvSpPr/>
              <p:nvPr/>
            </p:nvSpPr>
            <p:spPr>
              <a:xfrm>
                <a:off x="6978566" y="3336417"/>
                <a:ext cx="1016000" cy="101600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9" name="Freeform 148">
                <a:extLst>
                  <a:ext uri="{FF2B5EF4-FFF2-40B4-BE49-F238E27FC236}">
                    <a16:creationId xmlns:a16="http://schemas.microsoft.com/office/drawing/2014/main" id="{308D8851-6C83-BF40-966F-25FD216BDAC9}"/>
                  </a:ext>
                </a:extLst>
              </p:cNvPr>
              <p:cNvSpPr/>
              <p:nvPr/>
            </p:nvSpPr>
            <p:spPr>
              <a:xfrm>
                <a:off x="7994566" y="3333877"/>
                <a:ext cx="1524000" cy="1016000"/>
              </a:xfrm>
              <a:custGeom>
                <a:avLst/>
                <a:gdLst>
                  <a:gd name="connsiteX0" fmla="*/ 0 w 1524000"/>
                  <a:gd name="connsiteY0" fmla="*/ 0 h 1016000"/>
                  <a:gd name="connsiteX1" fmla="*/ 1524000 w 1524000"/>
                  <a:gd name="connsiteY1" fmla="*/ 0 h 1016000"/>
                  <a:gd name="connsiteX2" fmla="*/ 1524000 w 1524000"/>
                  <a:gd name="connsiteY2" fmla="*/ 1016000 h 1016000"/>
                  <a:gd name="connsiteX3" fmla="*/ 0 w 1524000"/>
                  <a:gd name="connsiteY3" fmla="*/ 1016000 h 1016000"/>
                  <a:gd name="connsiteX4" fmla="*/ 0 w 1524000"/>
                  <a:gd name="connsiteY4" fmla="*/ 0 h 10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0" h="1016000">
                    <a:moveTo>
                      <a:pt x="0" y="0"/>
                    </a:moveTo>
                    <a:lnTo>
                      <a:pt x="1524000" y="0"/>
                    </a:lnTo>
                    <a:lnTo>
                      <a:pt x="1524000" y="1016000"/>
                    </a:lnTo>
                    <a:lnTo>
                      <a:pt x="0" y="1016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defTabSz="533399">
                  <a:lnSpc>
                    <a:spcPct val="90000"/>
                  </a:lnSpc>
                  <a:spcAft>
                    <a:spcPct val="35000"/>
                  </a:spcAft>
                </a:pPr>
                <a:r>
                  <a:rPr lang="en-US" sz="1200" dirty="0"/>
                  <a:t>Privacy-preserved Blockchain Database</a:t>
                </a:r>
              </a:p>
            </p:txBody>
          </p:sp>
          <p:sp>
            <p:nvSpPr>
              <p:cNvPr id="150" name="Oval 149">
                <a:extLst>
                  <a:ext uri="{FF2B5EF4-FFF2-40B4-BE49-F238E27FC236}">
                    <a16:creationId xmlns:a16="http://schemas.microsoft.com/office/drawing/2014/main" id="{86E53FE5-99EE-CE44-B0DF-413EECA2C381}"/>
                  </a:ext>
                </a:extLst>
              </p:cNvPr>
              <p:cNvSpPr/>
              <p:nvPr/>
            </p:nvSpPr>
            <p:spPr>
              <a:xfrm>
                <a:off x="9772566" y="3336417"/>
                <a:ext cx="1016000" cy="101600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1" name="Freeform 150">
                <a:extLst>
                  <a:ext uri="{FF2B5EF4-FFF2-40B4-BE49-F238E27FC236}">
                    <a16:creationId xmlns:a16="http://schemas.microsoft.com/office/drawing/2014/main" id="{32212E19-83A1-134B-9AE4-78F93CAEBE5A}"/>
                  </a:ext>
                </a:extLst>
              </p:cNvPr>
              <p:cNvSpPr/>
              <p:nvPr/>
            </p:nvSpPr>
            <p:spPr>
              <a:xfrm>
                <a:off x="10788567" y="3333877"/>
                <a:ext cx="1524000" cy="1016000"/>
              </a:xfrm>
              <a:custGeom>
                <a:avLst/>
                <a:gdLst>
                  <a:gd name="connsiteX0" fmla="*/ 0 w 1524000"/>
                  <a:gd name="connsiteY0" fmla="*/ 0 h 1016000"/>
                  <a:gd name="connsiteX1" fmla="*/ 1524000 w 1524000"/>
                  <a:gd name="connsiteY1" fmla="*/ 0 h 1016000"/>
                  <a:gd name="connsiteX2" fmla="*/ 1524000 w 1524000"/>
                  <a:gd name="connsiteY2" fmla="*/ 1016000 h 1016000"/>
                  <a:gd name="connsiteX3" fmla="*/ 0 w 1524000"/>
                  <a:gd name="connsiteY3" fmla="*/ 1016000 h 1016000"/>
                  <a:gd name="connsiteX4" fmla="*/ 0 w 1524000"/>
                  <a:gd name="connsiteY4" fmla="*/ 0 h 10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0" h="1016000">
                    <a:moveTo>
                      <a:pt x="0" y="0"/>
                    </a:moveTo>
                    <a:lnTo>
                      <a:pt x="1524000" y="0"/>
                    </a:lnTo>
                    <a:lnTo>
                      <a:pt x="1524000" y="1016000"/>
                    </a:lnTo>
                    <a:lnTo>
                      <a:pt x="0" y="1016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defTabSz="533399">
                  <a:lnSpc>
                    <a:spcPct val="90000"/>
                  </a:lnSpc>
                  <a:spcAft>
                    <a:spcPct val="35000"/>
                  </a:spcAft>
                </a:pPr>
                <a:r>
                  <a:rPr lang="en-US" altLang="zh-CN" sz="1200" dirty="0"/>
                  <a:t>Unique</a:t>
                </a:r>
                <a:r>
                  <a:rPr lang="zh-CN" altLang="en-US" sz="1200" dirty="0"/>
                  <a:t> </a:t>
                </a:r>
                <a:r>
                  <a:rPr lang="en-US" altLang="zh-CN" sz="1200" dirty="0"/>
                  <a:t>Identification</a:t>
                </a:r>
                <a:endParaRPr lang="en-US" sz="1200" dirty="0"/>
              </a:p>
            </p:txBody>
          </p:sp>
        </p:grpSp>
      </p:grpSp>
    </p:spTree>
    <p:extLst>
      <p:ext uri="{BB962C8B-B14F-4D97-AF65-F5344CB8AC3E}">
        <p14:creationId xmlns:p14="http://schemas.microsoft.com/office/powerpoint/2010/main" val="38205722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929568B-93FE-6F47-A6B2-F8129EF81EE2}"/>
              </a:ext>
            </a:extLst>
          </p:cNvPr>
          <p:cNvGrpSpPr/>
          <p:nvPr/>
        </p:nvGrpSpPr>
        <p:grpSpPr>
          <a:xfrm>
            <a:off x="754381" y="1515619"/>
            <a:ext cx="5955506" cy="3756364"/>
            <a:chOff x="0" y="786384"/>
            <a:chExt cx="7940675" cy="5008485"/>
          </a:xfrm>
        </p:grpSpPr>
        <p:grpSp>
          <p:nvGrpSpPr>
            <p:cNvPr id="9" name="Group 8">
              <a:extLst>
                <a:ext uri="{FF2B5EF4-FFF2-40B4-BE49-F238E27FC236}">
                  <a16:creationId xmlns:a16="http://schemas.microsoft.com/office/drawing/2014/main" id="{1138CE27-FA3C-8547-B9CF-59D07DE98A77}"/>
                </a:ext>
              </a:extLst>
            </p:cNvPr>
            <p:cNvGrpSpPr/>
            <p:nvPr/>
          </p:nvGrpSpPr>
          <p:grpSpPr>
            <a:xfrm>
              <a:off x="2432303" y="1316736"/>
              <a:ext cx="5508372" cy="4476279"/>
              <a:chOff x="2396906" y="2000250"/>
              <a:chExt cx="4031403" cy="3798261"/>
            </a:xfrm>
          </p:grpSpPr>
          <p:sp>
            <p:nvSpPr>
              <p:cNvPr id="2" name="AutoShape 2">
                <a:extLst>
                  <a:ext uri="{FF2B5EF4-FFF2-40B4-BE49-F238E27FC236}">
                    <a16:creationId xmlns:a16="http://schemas.microsoft.com/office/drawing/2014/main" id="{263B6B88-FFE9-BA4D-BA91-2120CDE6A7C3}"/>
                  </a:ext>
                </a:extLst>
              </p:cNvPr>
              <p:cNvSpPr>
                <a:spLocks noChangeArrowheads="1"/>
              </p:cNvSpPr>
              <p:nvPr/>
            </p:nvSpPr>
            <p:spPr bwMode="auto">
              <a:xfrm>
                <a:off x="3614887" y="2000250"/>
                <a:ext cx="2813422" cy="1210036"/>
              </a:xfrm>
              <a:prstGeom prst="roundRect">
                <a:avLst>
                  <a:gd name="adj" fmla="val 9144"/>
                </a:avLst>
              </a:prstGeom>
              <a:solidFill>
                <a:srgbClr val="F8F8F8"/>
              </a:solidFill>
              <a:ln w="28575">
                <a:solidFill>
                  <a:schemeClr val="accent2"/>
                </a:solidFill>
                <a:round/>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351"/>
              </a:p>
            </p:txBody>
          </p:sp>
          <p:sp>
            <p:nvSpPr>
              <p:cNvPr id="3" name="AutoShape 3">
                <a:extLst>
                  <a:ext uri="{FF2B5EF4-FFF2-40B4-BE49-F238E27FC236}">
                    <a16:creationId xmlns:a16="http://schemas.microsoft.com/office/drawing/2014/main" id="{59E12F18-71F5-8A4C-A389-0EB2DD9D6340}"/>
                  </a:ext>
                </a:extLst>
              </p:cNvPr>
              <p:cNvSpPr>
                <a:spLocks noChangeArrowheads="1"/>
              </p:cNvSpPr>
              <p:nvPr/>
            </p:nvSpPr>
            <p:spPr bwMode="auto">
              <a:xfrm>
                <a:off x="3066127" y="3287713"/>
                <a:ext cx="3362182" cy="1206202"/>
              </a:xfrm>
              <a:prstGeom prst="roundRect">
                <a:avLst>
                  <a:gd name="adj" fmla="val 9144"/>
                </a:avLst>
              </a:prstGeom>
              <a:solidFill>
                <a:srgbClr val="F8F8F8"/>
              </a:solidFill>
              <a:ln w="28575">
                <a:solidFill>
                  <a:schemeClr val="hlink"/>
                </a:solidFill>
                <a:round/>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351"/>
              </a:p>
            </p:txBody>
          </p:sp>
          <p:sp>
            <p:nvSpPr>
              <p:cNvPr id="6" name="AutoShape 6">
                <a:extLst>
                  <a:ext uri="{FF2B5EF4-FFF2-40B4-BE49-F238E27FC236}">
                    <a16:creationId xmlns:a16="http://schemas.microsoft.com/office/drawing/2014/main" id="{B8BB4448-D63D-634E-A564-EF8D05A64111}"/>
                  </a:ext>
                </a:extLst>
              </p:cNvPr>
              <p:cNvSpPr>
                <a:spLocks noChangeArrowheads="1"/>
              </p:cNvSpPr>
              <p:nvPr/>
            </p:nvSpPr>
            <p:spPr bwMode="auto">
              <a:xfrm>
                <a:off x="2396906" y="4595813"/>
                <a:ext cx="4031403" cy="1202698"/>
              </a:xfrm>
              <a:prstGeom prst="roundRect">
                <a:avLst>
                  <a:gd name="adj" fmla="val 9144"/>
                </a:avLst>
              </a:prstGeom>
              <a:solidFill>
                <a:srgbClr val="F8F8F8"/>
              </a:solidFill>
              <a:ln w="28575">
                <a:solidFill>
                  <a:schemeClr val="accent1"/>
                </a:solidFill>
                <a:round/>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351"/>
              </a:p>
            </p:txBody>
          </p:sp>
        </p:grpSp>
        <p:grpSp>
          <p:nvGrpSpPr>
            <p:cNvPr id="8" name="Group 7">
              <a:extLst>
                <a:ext uri="{FF2B5EF4-FFF2-40B4-BE49-F238E27FC236}">
                  <a16:creationId xmlns:a16="http://schemas.microsoft.com/office/drawing/2014/main" id="{F3D204CE-493C-0149-B556-787ACF091C03}"/>
                </a:ext>
              </a:extLst>
            </p:cNvPr>
            <p:cNvGrpSpPr/>
            <p:nvPr/>
          </p:nvGrpSpPr>
          <p:grpSpPr>
            <a:xfrm>
              <a:off x="0" y="786384"/>
              <a:ext cx="4785265" cy="5008485"/>
              <a:chOff x="998695" y="1511300"/>
              <a:chExt cx="3786570" cy="4283569"/>
            </a:xfrm>
          </p:grpSpPr>
          <p:sp>
            <p:nvSpPr>
              <p:cNvPr id="4" name="AutoShape 4">
                <a:extLst>
                  <a:ext uri="{FF2B5EF4-FFF2-40B4-BE49-F238E27FC236}">
                    <a16:creationId xmlns:a16="http://schemas.microsoft.com/office/drawing/2014/main" id="{61D8F027-83EA-9841-B3CB-F8B651A4F4A6}"/>
                  </a:ext>
                </a:extLst>
              </p:cNvPr>
              <p:cNvSpPr>
                <a:spLocks noChangeArrowheads="1"/>
              </p:cNvSpPr>
              <p:nvPr/>
            </p:nvSpPr>
            <p:spPr bwMode="auto">
              <a:xfrm>
                <a:off x="2214563" y="1511300"/>
                <a:ext cx="2570702" cy="1673225"/>
              </a:xfrm>
              <a:prstGeom prst="upArrow">
                <a:avLst>
                  <a:gd name="adj1" fmla="val 50000"/>
                  <a:gd name="adj2" fmla="val 18667"/>
                </a:avLst>
              </a:prstGeom>
              <a:gradFill rotWithShape="1">
                <a:gsLst>
                  <a:gs pos="0">
                    <a:schemeClr val="accent2">
                      <a:gamma/>
                      <a:shade val="66275"/>
                      <a:invGamma/>
                    </a:schemeClr>
                  </a:gs>
                  <a:gs pos="100000">
                    <a:schemeClr val="accent2"/>
                  </a:gs>
                </a:gsLst>
                <a:lin ang="18900000" scaled="1"/>
              </a:gradFill>
              <a:ln w="9525">
                <a:noFill/>
                <a:miter lim="800000"/>
                <a:headEnd/>
                <a:tailEnd/>
              </a:ln>
              <a:effectLst/>
              <a:scene3d>
                <a:camera prst="legacyPerspectiveBottomRight"/>
                <a:lightRig rig="legacyFlat1" dir="t"/>
              </a:scene3d>
              <a:sp3d extrusionH="430200" prstMaterial="legacyMatte">
                <a:bevelT w="13500" h="13500" prst="angle"/>
                <a:bevelB w="13500" h="13500" prst="angle"/>
                <a:extrusionClr>
                  <a:schemeClr val="accent2"/>
                </a:extrusionClr>
              </a:sp3d>
            </p:spPr>
            <p:txBody>
              <a:bodyPr wrap="none" anchor="ctr">
                <a:flatTx/>
              </a:bodyPr>
              <a:lstStyle/>
              <a:p>
                <a:pPr>
                  <a:defRPr/>
                </a:pPr>
                <a:r>
                  <a:rPr lang="en-US" altLang="zh-CN" sz="1351" dirty="0">
                    <a:ea typeface="宋体" charset="-122"/>
                  </a:rPr>
                  <a:t>Compare</a:t>
                </a:r>
                <a:r>
                  <a:rPr lang="zh-CN" altLang="en-US" sz="1351" dirty="0">
                    <a:ea typeface="宋体" charset="-122"/>
                  </a:rPr>
                  <a:t> </a:t>
                </a:r>
                <a:r>
                  <a:rPr lang="en-US" altLang="zh-CN" sz="1351" dirty="0">
                    <a:ea typeface="宋体" charset="-122"/>
                  </a:rPr>
                  <a:t>with</a:t>
                </a:r>
              </a:p>
              <a:p>
                <a:pPr>
                  <a:defRPr/>
                </a:pPr>
                <a:r>
                  <a:rPr lang="en-US" altLang="zh-CN" sz="1351" dirty="0">
                    <a:ea typeface="宋体" charset="-122"/>
                  </a:rPr>
                  <a:t>Prescriptive</a:t>
                </a:r>
                <a:r>
                  <a:rPr lang="zh-CN" altLang="en-US" sz="1351" dirty="0">
                    <a:ea typeface="宋体" charset="-122"/>
                  </a:rPr>
                  <a:t> </a:t>
                </a:r>
                <a:endParaRPr lang="en-US" altLang="zh-CN" sz="1351" dirty="0">
                  <a:ea typeface="宋体" charset="-122"/>
                </a:endParaRPr>
              </a:p>
              <a:p>
                <a:pPr>
                  <a:defRPr/>
                </a:pPr>
                <a:r>
                  <a:rPr lang="en-US" altLang="zh-CN" sz="1351" dirty="0">
                    <a:ea typeface="宋体" charset="-122"/>
                  </a:rPr>
                  <a:t>Model</a:t>
                </a:r>
                <a:endParaRPr lang="zh-CN" altLang="en-US" sz="1351" dirty="0">
                  <a:ea typeface="宋体" charset="-122"/>
                </a:endParaRPr>
              </a:p>
            </p:txBody>
          </p:sp>
          <p:sp>
            <p:nvSpPr>
              <p:cNvPr id="5" name="AutoShape 5">
                <a:extLst>
                  <a:ext uri="{FF2B5EF4-FFF2-40B4-BE49-F238E27FC236}">
                    <a16:creationId xmlns:a16="http://schemas.microsoft.com/office/drawing/2014/main" id="{F5E83C48-9F75-ED47-B3C8-63B9A48687F9}"/>
                  </a:ext>
                </a:extLst>
              </p:cNvPr>
              <p:cNvSpPr>
                <a:spLocks noChangeArrowheads="1"/>
              </p:cNvSpPr>
              <p:nvPr/>
            </p:nvSpPr>
            <p:spPr bwMode="auto">
              <a:xfrm>
                <a:off x="1646935" y="2805113"/>
                <a:ext cx="2490089" cy="1674812"/>
              </a:xfrm>
              <a:prstGeom prst="upArrow">
                <a:avLst>
                  <a:gd name="adj1" fmla="val 50000"/>
                  <a:gd name="adj2" fmla="val 18667"/>
                </a:avLst>
              </a:prstGeom>
              <a:gradFill rotWithShape="1">
                <a:gsLst>
                  <a:gs pos="0">
                    <a:schemeClr val="hlink">
                      <a:gamma/>
                      <a:shade val="56078"/>
                      <a:invGamma/>
                    </a:schemeClr>
                  </a:gs>
                  <a:gs pos="100000">
                    <a:schemeClr val="hlink"/>
                  </a:gs>
                </a:gsLst>
                <a:lin ang="18900000" scaled="1"/>
              </a:gradFill>
              <a:ln w="9525">
                <a:noFill/>
                <a:miter lim="800000"/>
                <a:headEnd/>
                <a:tailEnd/>
              </a:ln>
              <a:effectLst/>
              <a:scene3d>
                <a:camera prst="legacyPerspectiveBottomRight"/>
                <a:lightRig rig="legacyFlat1" dir="t"/>
              </a:scene3d>
              <a:sp3d extrusionH="430200" prstMaterial="legacyMatte">
                <a:bevelT w="13500" h="13500" prst="angle"/>
                <a:bevelB w="13500" h="13500" prst="angle"/>
                <a:extrusionClr>
                  <a:schemeClr val="hlink"/>
                </a:extrusionClr>
              </a:sp3d>
            </p:spPr>
            <p:txBody>
              <a:bodyPr wrap="none" anchor="ctr">
                <a:flatTx/>
              </a:bodyPr>
              <a:lstStyle/>
              <a:p>
                <a:pPr>
                  <a:defRPr/>
                </a:pPr>
                <a:r>
                  <a:rPr lang="en-US" altLang="zh-CN" sz="1351" dirty="0">
                    <a:ea typeface="宋体" charset="-122"/>
                  </a:rPr>
                  <a:t>Create</a:t>
                </a:r>
              </a:p>
              <a:p>
                <a:pPr>
                  <a:defRPr/>
                </a:pPr>
                <a:r>
                  <a:rPr lang="en-US" altLang="zh-CN" sz="1351" dirty="0">
                    <a:ea typeface="宋体" charset="-122"/>
                  </a:rPr>
                  <a:t>Pathology</a:t>
                </a:r>
                <a:r>
                  <a:rPr lang="zh-CN" altLang="en-US" sz="1351" dirty="0">
                    <a:ea typeface="宋体" charset="-122"/>
                  </a:rPr>
                  <a:t> </a:t>
                </a:r>
                <a:endParaRPr lang="en-US" altLang="zh-CN" sz="1351" dirty="0">
                  <a:ea typeface="宋体" charset="-122"/>
                </a:endParaRPr>
              </a:p>
              <a:p>
                <a:pPr>
                  <a:defRPr/>
                </a:pPr>
                <a:r>
                  <a:rPr lang="en-US" altLang="zh-CN" sz="1351" dirty="0">
                    <a:ea typeface="宋体" charset="-122"/>
                  </a:rPr>
                  <a:t>Index</a:t>
                </a:r>
                <a:endParaRPr lang="zh-CN" altLang="en-US" sz="1351" dirty="0">
                  <a:ea typeface="宋体" charset="-122"/>
                </a:endParaRPr>
              </a:p>
            </p:txBody>
          </p:sp>
          <p:sp>
            <p:nvSpPr>
              <p:cNvPr id="7" name="AutoShape 7">
                <a:extLst>
                  <a:ext uri="{FF2B5EF4-FFF2-40B4-BE49-F238E27FC236}">
                    <a16:creationId xmlns:a16="http://schemas.microsoft.com/office/drawing/2014/main" id="{4EF664CB-B523-164D-B80B-0A4B1407AAA3}"/>
                  </a:ext>
                </a:extLst>
              </p:cNvPr>
              <p:cNvSpPr>
                <a:spLocks noChangeArrowheads="1"/>
              </p:cNvSpPr>
              <p:nvPr/>
            </p:nvSpPr>
            <p:spPr bwMode="auto">
              <a:xfrm>
                <a:off x="998695" y="4120057"/>
                <a:ext cx="2431734" cy="1674812"/>
              </a:xfrm>
              <a:prstGeom prst="upArrow">
                <a:avLst>
                  <a:gd name="adj1" fmla="val 50000"/>
                  <a:gd name="adj2" fmla="val 18667"/>
                </a:avLst>
              </a:prstGeom>
              <a:gradFill rotWithShape="1">
                <a:gsLst>
                  <a:gs pos="0">
                    <a:schemeClr val="accent1">
                      <a:gamma/>
                      <a:shade val="57255"/>
                      <a:invGamma/>
                    </a:schemeClr>
                  </a:gs>
                  <a:gs pos="100000">
                    <a:schemeClr val="accent1"/>
                  </a:gs>
                </a:gsLst>
                <a:lin ang="18900000" scaled="1"/>
              </a:gradFill>
              <a:ln w="9525">
                <a:noFill/>
                <a:miter lim="800000"/>
                <a:headEnd/>
                <a:tailEnd/>
              </a:ln>
              <a:effectLst/>
              <a:scene3d>
                <a:camera prst="legacyPerspectiveBottomRight"/>
                <a:lightRig rig="legacyFlat1" dir="t"/>
              </a:scene3d>
              <a:sp3d extrusionH="430200" prstMaterial="legacyMatte">
                <a:bevelT w="13500" h="13500" prst="angle"/>
                <a:bevelB w="13500" h="13500" prst="angle"/>
                <a:extrusionClr>
                  <a:schemeClr val="accent1"/>
                </a:extrusionClr>
              </a:sp3d>
            </p:spPr>
            <p:txBody>
              <a:bodyPr wrap="none" anchor="ctr">
                <a:flatTx/>
              </a:bodyPr>
              <a:lstStyle/>
              <a:p>
                <a:pPr>
                  <a:defRPr/>
                </a:pPr>
                <a:r>
                  <a:rPr lang="en-US" altLang="zh-CN" sz="1351" dirty="0">
                    <a:ea typeface="宋体" charset="-122"/>
                  </a:rPr>
                  <a:t>Pathology</a:t>
                </a:r>
                <a:r>
                  <a:rPr lang="zh-CN" altLang="en-US" sz="1351" dirty="0">
                    <a:ea typeface="宋体" charset="-122"/>
                  </a:rPr>
                  <a:t> </a:t>
                </a:r>
                <a:endParaRPr lang="en-US" altLang="zh-CN" sz="1351" dirty="0">
                  <a:ea typeface="宋体" charset="-122"/>
                </a:endParaRPr>
              </a:p>
              <a:p>
                <a:pPr>
                  <a:defRPr/>
                </a:pPr>
                <a:r>
                  <a:rPr lang="en-US" altLang="zh-CN" sz="1351" dirty="0">
                    <a:ea typeface="宋体" charset="-122"/>
                  </a:rPr>
                  <a:t>Pattern</a:t>
                </a:r>
                <a:endParaRPr lang="zh-CN" altLang="en-US" sz="1351" dirty="0">
                  <a:ea typeface="宋体" charset="-122"/>
                </a:endParaRPr>
              </a:p>
            </p:txBody>
          </p:sp>
        </p:grpSp>
        <p:sp>
          <p:nvSpPr>
            <p:cNvPr id="11" name="Text Box 11">
              <a:extLst>
                <a:ext uri="{FF2B5EF4-FFF2-40B4-BE49-F238E27FC236}">
                  <a16:creationId xmlns:a16="http://schemas.microsoft.com/office/drawing/2014/main" id="{9C74928E-FF95-AD49-8889-1C524B23800D}"/>
                </a:ext>
              </a:extLst>
            </p:cNvPr>
            <p:cNvSpPr txBox="1">
              <a:spLocks noChangeArrowheads="1"/>
            </p:cNvSpPr>
            <p:nvPr/>
          </p:nvSpPr>
          <p:spPr bwMode="auto">
            <a:xfrm>
              <a:off x="4756150" y="1660437"/>
              <a:ext cx="3184525" cy="76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10000"/>
                </a:lnSpc>
                <a:spcBef>
                  <a:spcPct val="50000"/>
                </a:spcBef>
                <a:buFontTx/>
                <a:buChar char="•"/>
              </a:pPr>
              <a:r>
                <a:rPr lang="zh-CN" altLang="en-US" sz="1200" b="1" dirty="0">
                  <a:cs typeface="Arial" panose="020B0604020202020204" pitchFamily="34" charset="0"/>
                </a:rPr>
                <a:t> </a:t>
              </a:r>
              <a:r>
                <a:rPr lang="en-US" altLang="zh-CN" sz="1200" b="1" dirty="0">
                  <a:cs typeface="Arial" panose="020B0604020202020204" pitchFamily="34" charset="0"/>
                </a:rPr>
                <a:t>Individual/Family</a:t>
              </a:r>
              <a:r>
                <a:rPr lang="zh-CN" altLang="en-US" sz="1200" b="1" dirty="0">
                  <a:cs typeface="Arial" panose="020B0604020202020204" pitchFamily="34" charset="0"/>
                </a:rPr>
                <a:t> </a:t>
              </a:r>
              <a:r>
                <a:rPr lang="en-US" altLang="zh-CN" sz="1200" b="1" dirty="0">
                  <a:cs typeface="Arial" panose="020B0604020202020204" pitchFamily="34" charset="0"/>
                </a:rPr>
                <a:t>Index</a:t>
              </a:r>
              <a:endParaRPr lang="zh-CN" altLang="en-US" sz="1200" b="1" dirty="0">
                <a:cs typeface="Arial" panose="020B0604020202020204" pitchFamily="34" charset="0"/>
              </a:endParaRPr>
            </a:p>
            <a:p>
              <a:pPr eaLnBrk="1" hangingPunct="1">
                <a:lnSpc>
                  <a:spcPct val="110000"/>
                </a:lnSpc>
                <a:spcBef>
                  <a:spcPct val="50000"/>
                </a:spcBef>
                <a:buFontTx/>
                <a:buChar char="•"/>
              </a:pPr>
              <a:r>
                <a:rPr lang="zh-CN" altLang="en-US" sz="1200" dirty="0">
                  <a:cs typeface="Arial" panose="020B0604020202020204" pitchFamily="34" charset="0"/>
                </a:rPr>
                <a:t> </a:t>
              </a:r>
              <a:r>
                <a:rPr lang="en-US" altLang="zh-CN" sz="1200" b="1" dirty="0">
                  <a:cs typeface="Arial" panose="020B0604020202020204" pitchFamily="34" charset="0"/>
                </a:rPr>
                <a:t>Community</a:t>
              </a:r>
              <a:r>
                <a:rPr lang="zh-CN" altLang="en-US" sz="1200" b="1" dirty="0">
                  <a:cs typeface="Arial" panose="020B0604020202020204" pitchFamily="34" charset="0"/>
                </a:rPr>
                <a:t> </a:t>
              </a:r>
              <a:r>
                <a:rPr lang="en-US" altLang="zh-CN" sz="1200" b="1" dirty="0">
                  <a:cs typeface="Arial" panose="020B0604020202020204" pitchFamily="34" charset="0"/>
                </a:rPr>
                <a:t>Profile</a:t>
              </a:r>
              <a:endParaRPr lang="zh-CN" altLang="en-US" sz="1200" b="1" dirty="0">
                <a:cs typeface="Arial" panose="020B0604020202020204" pitchFamily="34" charset="0"/>
              </a:endParaRPr>
            </a:p>
          </p:txBody>
        </p:sp>
        <p:sp>
          <p:nvSpPr>
            <p:cNvPr id="12" name="Text Box 12">
              <a:extLst>
                <a:ext uri="{FF2B5EF4-FFF2-40B4-BE49-F238E27FC236}">
                  <a16:creationId xmlns:a16="http://schemas.microsoft.com/office/drawing/2014/main" id="{736847E0-3885-1041-9F6A-C3B4C7BA6AB0}"/>
                </a:ext>
              </a:extLst>
            </p:cNvPr>
            <p:cNvSpPr txBox="1">
              <a:spLocks noChangeArrowheads="1"/>
            </p:cNvSpPr>
            <p:nvPr/>
          </p:nvSpPr>
          <p:spPr bwMode="auto">
            <a:xfrm>
              <a:off x="3966053" y="3396334"/>
              <a:ext cx="3184525" cy="373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10000"/>
                </a:lnSpc>
                <a:spcBef>
                  <a:spcPct val="50000"/>
                </a:spcBef>
                <a:buFontTx/>
                <a:buChar char="•"/>
              </a:pPr>
              <a:r>
                <a:rPr lang="en-US" altLang="zh-CN" sz="1200" b="1" dirty="0">
                  <a:cs typeface="Arial" panose="020B0604020202020204" pitchFamily="34" charset="0"/>
                </a:rPr>
                <a:t>  Social</a:t>
              </a:r>
              <a:r>
                <a:rPr lang="zh-CN" altLang="en-US" sz="1200" b="1" dirty="0">
                  <a:cs typeface="Arial" panose="020B0604020202020204" pitchFamily="34" charset="0"/>
                </a:rPr>
                <a:t> </a:t>
              </a:r>
              <a:r>
                <a:rPr lang="en-US" altLang="zh-CN" sz="1200" b="1" dirty="0">
                  <a:cs typeface="Arial" panose="020B0604020202020204" pitchFamily="34" charset="0"/>
                </a:rPr>
                <a:t>Aggregated</a:t>
              </a:r>
              <a:r>
                <a:rPr lang="zh-CN" altLang="en-US" sz="1200" b="1" dirty="0">
                  <a:cs typeface="Arial" panose="020B0604020202020204" pitchFamily="34" charset="0"/>
                </a:rPr>
                <a:t> </a:t>
              </a:r>
              <a:r>
                <a:rPr lang="en-US" altLang="zh-CN" sz="1200" b="1" dirty="0">
                  <a:cs typeface="Arial" panose="020B0604020202020204" pitchFamily="34" charset="0"/>
                </a:rPr>
                <a:t>Index</a:t>
              </a:r>
              <a:r>
                <a:rPr lang="zh-CN" altLang="en-US" sz="1200" b="1" dirty="0">
                  <a:cs typeface="Arial" panose="020B0604020202020204" pitchFamily="34" charset="0"/>
                </a:rPr>
                <a:t> </a:t>
              </a:r>
            </a:p>
          </p:txBody>
        </p:sp>
        <p:sp>
          <p:nvSpPr>
            <p:cNvPr id="13" name="Text Box 13">
              <a:extLst>
                <a:ext uri="{FF2B5EF4-FFF2-40B4-BE49-F238E27FC236}">
                  <a16:creationId xmlns:a16="http://schemas.microsoft.com/office/drawing/2014/main" id="{76A2EC2F-01E2-2C4D-B351-47EC051B787C}"/>
                </a:ext>
              </a:extLst>
            </p:cNvPr>
            <p:cNvSpPr txBox="1">
              <a:spLocks noChangeArrowheads="1"/>
            </p:cNvSpPr>
            <p:nvPr/>
          </p:nvSpPr>
          <p:spPr bwMode="auto">
            <a:xfrm>
              <a:off x="3163888" y="4679950"/>
              <a:ext cx="3184525" cy="76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10000"/>
                </a:lnSpc>
                <a:spcBef>
                  <a:spcPct val="50000"/>
                </a:spcBef>
                <a:buFontTx/>
                <a:buChar char="•"/>
              </a:pPr>
              <a:r>
                <a:rPr lang="en-US" altLang="zh-CN" sz="1200" b="1" dirty="0">
                  <a:cs typeface="Arial" panose="020B0604020202020204" pitchFamily="34" charset="0"/>
                </a:rPr>
                <a:t>  Model</a:t>
              </a:r>
              <a:endParaRPr lang="zh-CN" altLang="en-US" sz="1200" b="1" dirty="0">
                <a:cs typeface="Arial" panose="020B0604020202020204" pitchFamily="34" charset="0"/>
              </a:endParaRPr>
            </a:p>
            <a:p>
              <a:pPr eaLnBrk="1" hangingPunct="1">
                <a:lnSpc>
                  <a:spcPct val="110000"/>
                </a:lnSpc>
                <a:spcBef>
                  <a:spcPct val="50000"/>
                </a:spcBef>
                <a:buFontTx/>
                <a:buChar char="•"/>
              </a:pPr>
              <a:r>
                <a:rPr lang="zh-CN" altLang="en-US" sz="1200" b="1" dirty="0">
                  <a:cs typeface="Arial" panose="020B0604020202020204" pitchFamily="34" charset="0"/>
                </a:rPr>
                <a:t> </a:t>
              </a:r>
              <a:r>
                <a:rPr lang="zh-CN" altLang="en-US" sz="1200" dirty="0">
                  <a:cs typeface="Arial" panose="020B0604020202020204" pitchFamily="34" charset="0"/>
                </a:rPr>
                <a:t> </a:t>
              </a:r>
              <a:r>
                <a:rPr lang="en-US" altLang="zh-CN" sz="1200" b="1" dirty="0">
                  <a:cs typeface="Arial" panose="020B0604020202020204" pitchFamily="34" charset="0"/>
                </a:rPr>
                <a:t>Connection</a:t>
              </a:r>
              <a:endParaRPr lang="zh-CN" altLang="en-US" sz="1200" b="1" dirty="0">
                <a:cs typeface="Arial" panose="020B0604020202020204" pitchFamily="34" charset="0"/>
              </a:endParaRPr>
            </a:p>
          </p:txBody>
        </p:sp>
      </p:grpSp>
    </p:spTree>
    <p:extLst>
      <p:ext uri="{BB962C8B-B14F-4D97-AF65-F5344CB8AC3E}">
        <p14:creationId xmlns:p14="http://schemas.microsoft.com/office/powerpoint/2010/main" val="23741129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8" name="Group 177">
            <a:extLst>
              <a:ext uri="{FF2B5EF4-FFF2-40B4-BE49-F238E27FC236}">
                <a16:creationId xmlns:a16="http://schemas.microsoft.com/office/drawing/2014/main" id="{7D9EA2A6-A66B-1C4A-8991-C70B54045DB3}"/>
              </a:ext>
            </a:extLst>
          </p:cNvPr>
          <p:cNvGrpSpPr/>
          <p:nvPr/>
        </p:nvGrpSpPr>
        <p:grpSpPr>
          <a:xfrm>
            <a:off x="589790" y="1868933"/>
            <a:ext cx="8182633" cy="4188890"/>
            <a:chOff x="457200" y="635001"/>
            <a:chExt cx="10910177" cy="5585187"/>
          </a:xfrm>
        </p:grpSpPr>
        <p:grpSp>
          <p:nvGrpSpPr>
            <p:cNvPr id="162" name="Group 161">
              <a:extLst>
                <a:ext uri="{FF2B5EF4-FFF2-40B4-BE49-F238E27FC236}">
                  <a16:creationId xmlns:a16="http://schemas.microsoft.com/office/drawing/2014/main" id="{1DBE5CCB-D893-4540-BEF8-926E94688B28}"/>
                </a:ext>
              </a:extLst>
            </p:cNvPr>
            <p:cNvGrpSpPr/>
            <p:nvPr/>
          </p:nvGrpSpPr>
          <p:grpSpPr>
            <a:xfrm>
              <a:off x="2390178" y="635001"/>
              <a:ext cx="7010400" cy="4864100"/>
              <a:chOff x="2390178" y="635001"/>
              <a:chExt cx="7010400" cy="4864100"/>
            </a:xfrm>
          </p:grpSpPr>
          <p:grpSp>
            <p:nvGrpSpPr>
              <p:cNvPr id="161" name="Group 160">
                <a:extLst>
                  <a:ext uri="{FF2B5EF4-FFF2-40B4-BE49-F238E27FC236}">
                    <a16:creationId xmlns:a16="http://schemas.microsoft.com/office/drawing/2014/main" id="{B8E73DA0-6976-D546-AD73-EF2D2DBA0649}"/>
                  </a:ext>
                </a:extLst>
              </p:cNvPr>
              <p:cNvGrpSpPr/>
              <p:nvPr/>
            </p:nvGrpSpPr>
            <p:grpSpPr>
              <a:xfrm>
                <a:off x="2870200" y="1059805"/>
                <a:ext cx="6206601" cy="3562230"/>
                <a:chOff x="2870200" y="1059805"/>
                <a:chExt cx="6206601" cy="3562230"/>
              </a:xfrm>
              <a:solidFill>
                <a:srgbClr val="02A9AA"/>
              </a:solidFill>
            </p:grpSpPr>
            <p:sp>
              <p:nvSpPr>
                <p:cNvPr id="114" name="Triangle 113">
                  <a:extLst>
                    <a:ext uri="{FF2B5EF4-FFF2-40B4-BE49-F238E27FC236}">
                      <a16:creationId xmlns:a16="http://schemas.microsoft.com/office/drawing/2014/main" id="{3387F6E5-D4CB-EE4E-88F2-24D036119480}"/>
                    </a:ext>
                  </a:extLst>
                </p:cNvPr>
                <p:cNvSpPr/>
                <p:nvPr/>
              </p:nvSpPr>
              <p:spPr bwMode="auto">
                <a:xfrm rot="19854781">
                  <a:off x="3265561" y="1994022"/>
                  <a:ext cx="2090545" cy="1406897"/>
                </a:xfrm>
                <a:prstGeom prst="triangle">
                  <a:avLst>
                    <a:gd name="adj" fmla="val 55776"/>
                  </a:avLst>
                </a:prstGeom>
                <a:noFill/>
                <a:ln>
                  <a:solidFill>
                    <a:srgbClr val="02A9AA"/>
                  </a:solidFill>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68580" tIns="34291" rIns="68580" bIns="34291" numCol="1" spcCol="0" rtlCol="0" fromWordArt="0" anchor="t" anchorCtr="0" forceAA="0" compatLnSpc="1">
                  <a:prstTxWarp prst="textNoShape">
                    <a:avLst/>
                  </a:prstTxWarp>
                  <a:noAutofit/>
                </a:bodyPr>
                <a:lstStyle/>
                <a:p>
                  <a:pPr defTabSz="685799" eaLnBrk="0" hangingPunct="0"/>
                  <a:endParaRPr lang="en-US" sz="1351">
                    <a:solidFill>
                      <a:schemeClr val="tx1"/>
                    </a:solidFill>
                    <a:latin typeface="Calibri" panose="020F0502020204030204" pitchFamily="34" charset="0"/>
                    <a:ea typeface="宋体" panose="02010600030101010101" pitchFamily="2" charset="-122"/>
                  </a:endParaRPr>
                </a:p>
              </p:txBody>
            </p:sp>
            <p:sp>
              <p:nvSpPr>
                <p:cNvPr id="115" name="Triangle 114">
                  <a:extLst>
                    <a:ext uri="{FF2B5EF4-FFF2-40B4-BE49-F238E27FC236}">
                      <a16:creationId xmlns:a16="http://schemas.microsoft.com/office/drawing/2014/main" id="{EF1CDC16-DC24-0840-AC82-0FDA5C400F8E}"/>
                    </a:ext>
                  </a:extLst>
                </p:cNvPr>
                <p:cNvSpPr/>
                <p:nvPr/>
              </p:nvSpPr>
              <p:spPr bwMode="auto">
                <a:xfrm rot="10427222">
                  <a:off x="5651680" y="2735822"/>
                  <a:ext cx="1704772" cy="1284100"/>
                </a:xfrm>
                <a:prstGeom prst="triangle">
                  <a:avLst>
                    <a:gd name="adj" fmla="val 91912"/>
                  </a:avLst>
                </a:prstGeom>
                <a:noFill/>
                <a:ln>
                  <a:solidFill>
                    <a:srgbClr val="02A9AA"/>
                  </a:solidFill>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68580" tIns="34291" rIns="68580" bIns="34291" numCol="1" spcCol="0" rtlCol="0" fromWordArt="0" anchor="t" anchorCtr="0" forceAA="0" compatLnSpc="1">
                  <a:prstTxWarp prst="textNoShape">
                    <a:avLst/>
                  </a:prstTxWarp>
                  <a:noAutofit/>
                </a:bodyPr>
                <a:lstStyle/>
                <a:p>
                  <a:pPr defTabSz="685799" eaLnBrk="0" hangingPunct="0"/>
                  <a:endParaRPr lang="en-US" sz="1351">
                    <a:solidFill>
                      <a:schemeClr val="tx1"/>
                    </a:solidFill>
                    <a:latin typeface="Calibri" panose="020F0502020204030204" pitchFamily="34" charset="0"/>
                    <a:ea typeface="宋体" panose="02010600030101010101" pitchFamily="2" charset="-122"/>
                  </a:endParaRPr>
                </a:p>
              </p:txBody>
            </p:sp>
            <p:sp>
              <p:nvSpPr>
                <p:cNvPr id="116" name="Triangle 115">
                  <a:extLst>
                    <a:ext uri="{FF2B5EF4-FFF2-40B4-BE49-F238E27FC236}">
                      <a16:creationId xmlns:a16="http://schemas.microsoft.com/office/drawing/2014/main" id="{9F9C5263-1FFC-3A43-9C16-D02820EFEC39}"/>
                    </a:ext>
                  </a:extLst>
                </p:cNvPr>
                <p:cNvSpPr/>
                <p:nvPr/>
              </p:nvSpPr>
              <p:spPr bwMode="auto">
                <a:xfrm rot="9063773">
                  <a:off x="7672262" y="2057053"/>
                  <a:ext cx="1088197" cy="1470848"/>
                </a:xfrm>
                <a:prstGeom prst="triangle">
                  <a:avLst>
                    <a:gd name="adj" fmla="val 78956"/>
                  </a:avLst>
                </a:prstGeom>
                <a:noFill/>
                <a:ln>
                  <a:solidFill>
                    <a:srgbClr val="02A9AA"/>
                  </a:solidFill>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68580" tIns="34291" rIns="68580" bIns="34291" numCol="1" spcCol="0" rtlCol="0" fromWordArt="0" anchor="t" anchorCtr="0" forceAA="0" compatLnSpc="1">
                  <a:prstTxWarp prst="textNoShape">
                    <a:avLst/>
                  </a:prstTxWarp>
                  <a:noAutofit/>
                </a:bodyPr>
                <a:lstStyle/>
                <a:p>
                  <a:pPr defTabSz="685799" eaLnBrk="0" hangingPunct="0"/>
                  <a:endParaRPr lang="en-US" sz="1351">
                    <a:solidFill>
                      <a:schemeClr val="tx1"/>
                    </a:solidFill>
                    <a:latin typeface="Calibri" panose="020F0502020204030204" pitchFamily="34" charset="0"/>
                    <a:ea typeface="宋体" panose="02010600030101010101" pitchFamily="2" charset="-122"/>
                  </a:endParaRPr>
                </a:p>
              </p:txBody>
            </p:sp>
            <p:cxnSp>
              <p:nvCxnSpPr>
                <p:cNvPr id="118" name="Straight Connector 117">
                  <a:extLst>
                    <a:ext uri="{FF2B5EF4-FFF2-40B4-BE49-F238E27FC236}">
                      <a16:creationId xmlns:a16="http://schemas.microsoft.com/office/drawing/2014/main" id="{FB86E4C8-BF46-C44B-9020-2EA6C89B59F8}"/>
                    </a:ext>
                  </a:extLst>
                </p:cNvPr>
                <p:cNvCxnSpPr>
                  <a:cxnSpLocks/>
                </p:cNvCxnSpPr>
                <p:nvPr/>
              </p:nvCxnSpPr>
              <p:spPr bwMode="auto">
                <a:xfrm flipV="1">
                  <a:off x="5895378" y="3581400"/>
                  <a:ext cx="2320982" cy="519426"/>
                </a:xfrm>
                <a:prstGeom prst="line">
                  <a:avLst/>
                </a:prstGeom>
                <a:grpFill/>
                <a:ln>
                  <a:solidFill>
                    <a:srgbClr val="02A9AA"/>
                  </a:solidFill>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6"/>
                </a:lnRef>
                <a:fillRef idx="0">
                  <a:schemeClr val="accent6"/>
                </a:fillRef>
                <a:effectRef idx="0">
                  <a:schemeClr val="accent6"/>
                </a:effectRef>
                <a:fontRef idx="minor">
                  <a:schemeClr val="tx1"/>
                </a:fontRef>
              </p:style>
            </p:cxnSp>
            <p:cxnSp>
              <p:nvCxnSpPr>
                <p:cNvPr id="120" name="Straight Connector 119">
                  <a:extLst>
                    <a:ext uri="{FF2B5EF4-FFF2-40B4-BE49-F238E27FC236}">
                      <a16:creationId xmlns:a16="http://schemas.microsoft.com/office/drawing/2014/main" id="{DF9DBC0A-D027-8744-AE19-C744D0C59A78}"/>
                    </a:ext>
                  </a:extLst>
                </p:cNvPr>
                <p:cNvCxnSpPr>
                  <a:cxnSpLocks/>
                  <a:stCxn id="114" idx="2"/>
                </p:cNvCxnSpPr>
                <p:nvPr/>
              </p:nvCxnSpPr>
              <p:spPr bwMode="auto">
                <a:xfrm>
                  <a:off x="3739360" y="3820347"/>
                  <a:ext cx="2075942" cy="280479"/>
                </a:xfrm>
                <a:prstGeom prst="line">
                  <a:avLst/>
                </a:prstGeom>
                <a:grpFill/>
                <a:ln>
                  <a:solidFill>
                    <a:srgbClr val="02A9AA"/>
                  </a:solidFill>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6"/>
                </a:lnRef>
                <a:fillRef idx="0">
                  <a:schemeClr val="accent6"/>
                </a:fillRef>
                <a:effectRef idx="0">
                  <a:schemeClr val="accent6"/>
                </a:effectRef>
                <a:fontRef idx="minor">
                  <a:schemeClr val="tx1"/>
                </a:fontRef>
              </p:style>
            </p:cxnSp>
            <p:cxnSp>
              <p:nvCxnSpPr>
                <p:cNvPr id="122" name="Straight Connector 121">
                  <a:extLst>
                    <a:ext uri="{FF2B5EF4-FFF2-40B4-BE49-F238E27FC236}">
                      <a16:creationId xmlns:a16="http://schemas.microsoft.com/office/drawing/2014/main" id="{0E40F2FF-ADEA-AF47-9453-267670D65F5F}"/>
                    </a:ext>
                  </a:extLst>
                </p:cNvPr>
                <p:cNvCxnSpPr>
                  <a:cxnSpLocks/>
                </p:cNvCxnSpPr>
                <p:nvPr/>
              </p:nvCxnSpPr>
              <p:spPr bwMode="auto">
                <a:xfrm flipV="1">
                  <a:off x="3987800" y="1797693"/>
                  <a:ext cx="4434700" cy="94558"/>
                </a:xfrm>
                <a:prstGeom prst="line">
                  <a:avLst/>
                </a:prstGeom>
                <a:grpFill/>
                <a:ln>
                  <a:solidFill>
                    <a:srgbClr val="02A9AA"/>
                  </a:solidFill>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2"/>
                </a:lnRef>
                <a:fillRef idx="0">
                  <a:schemeClr val="accent2"/>
                </a:fillRef>
                <a:effectRef idx="0">
                  <a:schemeClr val="accent2"/>
                </a:effectRef>
                <a:fontRef idx="minor">
                  <a:schemeClr val="tx1"/>
                </a:fontRef>
              </p:style>
            </p:cxnSp>
            <p:cxnSp>
              <p:nvCxnSpPr>
                <p:cNvPr id="124" name="Straight Connector 123">
                  <a:extLst>
                    <a:ext uri="{FF2B5EF4-FFF2-40B4-BE49-F238E27FC236}">
                      <a16:creationId xmlns:a16="http://schemas.microsoft.com/office/drawing/2014/main" id="{6354C32A-CDEC-4B4C-97A6-31B27E4DBAD5}"/>
                    </a:ext>
                  </a:extLst>
                </p:cNvPr>
                <p:cNvCxnSpPr>
                  <a:cxnSpLocks/>
                </p:cNvCxnSpPr>
                <p:nvPr/>
              </p:nvCxnSpPr>
              <p:spPr bwMode="auto">
                <a:xfrm flipH="1">
                  <a:off x="7836784" y="3831347"/>
                  <a:ext cx="501878" cy="560519"/>
                </a:xfrm>
                <a:prstGeom prst="line">
                  <a:avLst/>
                </a:prstGeom>
                <a:grpFill/>
                <a:ln>
                  <a:solidFill>
                    <a:srgbClr val="02A9AA"/>
                  </a:solidFill>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2"/>
                </a:lnRef>
                <a:fillRef idx="0">
                  <a:schemeClr val="accent2"/>
                </a:fillRef>
                <a:effectRef idx="0">
                  <a:schemeClr val="accent2"/>
                </a:effectRef>
                <a:fontRef idx="minor">
                  <a:schemeClr val="tx1"/>
                </a:fontRef>
              </p:style>
            </p:cxnSp>
            <p:cxnSp>
              <p:nvCxnSpPr>
                <p:cNvPr id="125" name="Straight Connector 124">
                  <a:extLst>
                    <a:ext uri="{FF2B5EF4-FFF2-40B4-BE49-F238E27FC236}">
                      <a16:creationId xmlns:a16="http://schemas.microsoft.com/office/drawing/2014/main" id="{BA1F05D8-CB49-7F47-9BD6-CEA7D5B85107}"/>
                    </a:ext>
                  </a:extLst>
                </p:cNvPr>
                <p:cNvCxnSpPr>
                  <a:cxnSpLocks/>
                </p:cNvCxnSpPr>
                <p:nvPr/>
              </p:nvCxnSpPr>
              <p:spPr bwMode="auto">
                <a:xfrm flipH="1" flipV="1">
                  <a:off x="3215725" y="1279950"/>
                  <a:ext cx="786430" cy="693999"/>
                </a:xfrm>
                <a:prstGeom prst="line">
                  <a:avLst/>
                </a:prstGeom>
                <a:grpFill/>
                <a:ln>
                  <a:solidFill>
                    <a:srgbClr val="02A9AA"/>
                  </a:solidFill>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2"/>
                </a:lnRef>
                <a:fillRef idx="0">
                  <a:schemeClr val="accent2"/>
                </a:fillRef>
                <a:effectRef idx="0">
                  <a:schemeClr val="accent2"/>
                </a:effectRef>
                <a:fontRef idx="minor">
                  <a:schemeClr val="tx1"/>
                </a:fontRef>
              </p:style>
            </p:cxnSp>
            <p:cxnSp>
              <p:nvCxnSpPr>
                <p:cNvPr id="128" name="Straight Connector 127">
                  <a:extLst>
                    <a:ext uri="{FF2B5EF4-FFF2-40B4-BE49-F238E27FC236}">
                      <a16:creationId xmlns:a16="http://schemas.microsoft.com/office/drawing/2014/main" id="{962BA033-4D35-DA43-93FA-4A8436FE7EA3}"/>
                    </a:ext>
                  </a:extLst>
                </p:cNvPr>
                <p:cNvCxnSpPr>
                  <a:cxnSpLocks/>
                </p:cNvCxnSpPr>
                <p:nvPr/>
              </p:nvCxnSpPr>
              <p:spPr bwMode="auto">
                <a:xfrm flipH="1" flipV="1">
                  <a:off x="3097960" y="3306745"/>
                  <a:ext cx="613353" cy="453233"/>
                </a:xfrm>
                <a:prstGeom prst="line">
                  <a:avLst/>
                </a:prstGeom>
                <a:grpFill/>
                <a:ln>
                  <a:solidFill>
                    <a:srgbClr val="02A9AA"/>
                  </a:solidFill>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2"/>
                </a:lnRef>
                <a:fillRef idx="0">
                  <a:schemeClr val="accent2"/>
                </a:fillRef>
                <a:effectRef idx="0">
                  <a:schemeClr val="accent2"/>
                </a:effectRef>
                <a:fontRef idx="minor">
                  <a:schemeClr val="tx1"/>
                </a:fontRef>
              </p:style>
            </p:cxnSp>
            <p:cxnSp>
              <p:nvCxnSpPr>
                <p:cNvPr id="130" name="Straight Connector 129">
                  <a:extLst>
                    <a:ext uri="{FF2B5EF4-FFF2-40B4-BE49-F238E27FC236}">
                      <a16:creationId xmlns:a16="http://schemas.microsoft.com/office/drawing/2014/main" id="{24A225F6-EED7-A243-B731-5AF0FA61F96B}"/>
                    </a:ext>
                  </a:extLst>
                </p:cNvPr>
                <p:cNvCxnSpPr>
                  <a:cxnSpLocks/>
                </p:cNvCxnSpPr>
                <p:nvPr/>
              </p:nvCxnSpPr>
              <p:spPr bwMode="auto">
                <a:xfrm flipH="1" flipV="1">
                  <a:off x="8422500" y="1827552"/>
                  <a:ext cx="417583" cy="773733"/>
                </a:xfrm>
                <a:prstGeom prst="line">
                  <a:avLst/>
                </a:prstGeom>
                <a:grpFill/>
                <a:ln>
                  <a:solidFill>
                    <a:srgbClr val="02A9AA"/>
                  </a:solidFill>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2"/>
                </a:lnRef>
                <a:fillRef idx="0">
                  <a:schemeClr val="accent2"/>
                </a:fillRef>
                <a:effectRef idx="0">
                  <a:schemeClr val="accent2"/>
                </a:effectRef>
                <a:fontRef idx="minor">
                  <a:schemeClr val="tx1"/>
                </a:fontRef>
              </p:style>
            </p:cxnSp>
            <p:cxnSp>
              <p:nvCxnSpPr>
                <p:cNvPr id="133" name="Straight Connector 132">
                  <a:extLst>
                    <a:ext uri="{FF2B5EF4-FFF2-40B4-BE49-F238E27FC236}">
                      <a16:creationId xmlns:a16="http://schemas.microsoft.com/office/drawing/2014/main" id="{DCB96D7F-2B6D-2044-9DF7-2BA5D5F7BCE3}"/>
                    </a:ext>
                  </a:extLst>
                </p:cNvPr>
                <p:cNvCxnSpPr>
                  <a:cxnSpLocks/>
                </p:cNvCxnSpPr>
                <p:nvPr/>
              </p:nvCxnSpPr>
              <p:spPr bwMode="auto">
                <a:xfrm flipH="1" flipV="1">
                  <a:off x="4226990" y="2024983"/>
                  <a:ext cx="3061756" cy="369324"/>
                </a:xfrm>
                <a:prstGeom prst="line">
                  <a:avLst/>
                </a:prstGeom>
                <a:grpFill/>
                <a:ln>
                  <a:solidFill>
                    <a:srgbClr val="02A9AA"/>
                  </a:solidFill>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2"/>
                </a:lnRef>
                <a:fillRef idx="0">
                  <a:schemeClr val="accent2"/>
                </a:fillRef>
                <a:effectRef idx="0">
                  <a:schemeClr val="accent2"/>
                </a:effectRef>
                <a:fontRef idx="minor">
                  <a:schemeClr val="tx1"/>
                </a:fontRef>
              </p:style>
            </p:cxnSp>
            <p:cxnSp>
              <p:nvCxnSpPr>
                <p:cNvPr id="138" name="Straight Connector 137">
                  <a:extLst>
                    <a:ext uri="{FF2B5EF4-FFF2-40B4-BE49-F238E27FC236}">
                      <a16:creationId xmlns:a16="http://schemas.microsoft.com/office/drawing/2014/main" id="{5515AD11-1344-8D4A-A29D-95CCA18547BA}"/>
                    </a:ext>
                  </a:extLst>
                </p:cNvPr>
                <p:cNvCxnSpPr>
                  <a:cxnSpLocks/>
                  <a:stCxn id="116" idx="0"/>
                </p:cNvCxnSpPr>
                <p:nvPr/>
              </p:nvCxnSpPr>
              <p:spPr bwMode="auto">
                <a:xfrm flipH="1" flipV="1">
                  <a:off x="5793382" y="2894108"/>
                  <a:ext cx="2503054" cy="694436"/>
                </a:xfrm>
                <a:prstGeom prst="line">
                  <a:avLst/>
                </a:prstGeom>
                <a:grpFill/>
                <a:ln>
                  <a:solidFill>
                    <a:srgbClr val="02A9AA"/>
                  </a:solidFill>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2"/>
                </a:lnRef>
                <a:fillRef idx="0">
                  <a:schemeClr val="accent2"/>
                </a:fillRef>
                <a:effectRef idx="0">
                  <a:schemeClr val="accent2"/>
                </a:effectRef>
                <a:fontRef idx="minor">
                  <a:schemeClr val="tx1"/>
                </a:fontRef>
              </p:style>
            </p:cxnSp>
            <p:cxnSp>
              <p:nvCxnSpPr>
                <p:cNvPr id="147" name="Straight Connector 146">
                  <a:extLst>
                    <a:ext uri="{FF2B5EF4-FFF2-40B4-BE49-F238E27FC236}">
                      <a16:creationId xmlns:a16="http://schemas.microsoft.com/office/drawing/2014/main" id="{D1957E4E-FDFE-C943-B345-8431911A9276}"/>
                    </a:ext>
                  </a:extLst>
                </p:cNvPr>
                <p:cNvCxnSpPr>
                  <a:cxnSpLocks/>
                </p:cNvCxnSpPr>
                <p:nvPr/>
              </p:nvCxnSpPr>
              <p:spPr bwMode="auto">
                <a:xfrm flipH="1" flipV="1">
                  <a:off x="3969600" y="2247121"/>
                  <a:ext cx="1897703" cy="1966300"/>
                </a:xfrm>
                <a:prstGeom prst="line">
                  <a:avLst/>
                </a:prstGeom>
                <a:grpFill/>
                <a:ln>
                  <a:solidFill>
                    <a:srgbClr val="02A9AA"/>
                  </a:solidFill>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2"/>
                </a:lnRef>
                <a:fillRef idx="0">
                  <a:schemeClr val="accent2"/>
                </a:fillRef>
                <a:effectRef idx="0">
                  <a:schemeClr val="accent2"/>
                </a:effectRef>
                <a:fontRef idx="minor">
                  <a:schemeClr val="tx1"/>
                </a:fontRef>
              </p:style>
            </p:cxnSp>
            <p:cxnSp>
              <p:nvCxnSpPr>
                <p:cNvPr id="152" name="Straight Connector 151">
                  <a:extLst>
                    <a:ext uri="{FF2B5EF4-FFF2-40B4-BE49-F238E27FC236}">
                      <a16:creationId xmlns:a16="http://schemas.microsoft.com/office/drawing/2014/main" id="{0CB8358C-4A9F-FE45-830D-49EAEE15E7F6}"/>
                    </a:ext>
                  </a:extLst>
                </p:cNvPr>
                <p:cNvCxnSpPr>
                  <a:cxnSpLocks/>
                </p:cNvCxnSpPr>
                <p:nvPr/>
              </p:nvCxnSpPr>
              <p:spPr bwMode="auto">
                <a:xfrm flipV="1">
                  <a:off x="7431030" y="1334338"/>
                  <a:ext cx="220503" cy="969061"/>
                </a:xfrm>
                <a:prstGeom prst="line">
                  <a:avLst/>
                </a:prstGeom>
                <a:grpFill/>
                <a:ln>
                  <a:solidFill>
                    <a:srgbClr val="02A9AA"/>
                  </a:solidFill>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2"/>
                </a:lnRef>
                <a:fillRef idx="0">
                  <a:schemeClr val="accent2"/>
                </a:fillRef>
                <a:effectRef idx="0">
                  <a:schemeClr val="accent2"/>
                </a:effectRef>
                <a:fontRef idx="minor">
                  <a:schemeClr val="tx1"/>
                </a:fontRef>
              </p:style>
            </p:cxnSp>
            <p:sp>
              <p:nvSpPr>
                <p:cNvPr id="155" name="Oval 154">
                  <a:extLst>
                    <a:ext uri="{FF2B5EF4-FFF2-40B4-BE49-F238E27FC236}">
                      <a16:creationId xmlns:a16="http://schemas.microsoft.com/office/drawing/2014/main" id="{F65A95E4-AAEF-6D40-A3A3-2642CDC211B4}"/>
                    </a:ext>
                  </a:extLst>
                </p:cNvPr>
                <p:cNvSpPr/>
                <p:nvPr/>
              </p:nvSpPr>
              <p:spPr bwMode="auto">
                <a:xfrm>
                  <a:off x="2870200" y="3067051"/>
                  <a:ext cx="380572" cy="380572"/>
                </a:xfrm>
                <a:prstGeom prst="ellipse">
                  <a:avLst/>
                </a:prstGeom>
                <a:grpFill/>
                <a:ln>
                  <a:solidFill>
                    <a:srgbClr val="02A9AA"/>
                  </a:solidFill>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1" rIns="68580" bIns="34291" numCol="1" spcCol="0" rtlCol="0" fromWordArt="0" anchor="t" anchorCtr="0" forceAA="0" compatLnSpc="1">
                  <a:prstTxWarp prst="textNoShape">
                    <a:avLst/>
                  </a:prstTxWarp>
                  <a:noAutofit/>
                </a:bodyPr>
                <a:lstStyle/>
                <a:p>
                  <a:pPr defTabSz="685799" eaLnBrk="0" hangingPunct="0"/>
                  <a:endParaRPr lang="en-US" sz="1351">
                    <a:solidFill>
                      <a:schemeClr val="tx1"/>
                    </a:solidFill>
                    <a:latin typeface="Calibri" panose="020F0502020204030204" pitchFamily="34" charset="0"/>
                    <a:ea typeface="宋体" panose="02010600030101010101" pitchFamily="2" charset="-122"/>
                  </a:endParaRPr>
                </a:p>
              </p:txBody>
            </p:sp>
            <p:sp>
              <p:nvSpPr>
                <p:cNvPr id="156" name="Oval 155">
                  <a:extLst>
                    <a:ext uri="{FF2B5EF4-FFF2-40B4-BE49-F238E27FC236}">
                      <a16:creationId xmlns:a16="http://schemas.microsoft.com/office/drawing/2014/main" id="{B872CFB2-0AB8-A344-B423-294B8584795F}"/>
                    </a:ext>
                  </a:extLst>
                </p:cNvPr>
                <p:cNvSpPr/>
                <p:nvPr/>
              </p:nvSpPr>
              <p:spPr bwMode="auto">
                <a:xfrm>
                  <a:off x="3052824" y="1059805"/>
                  <a:ext cx="380572" cy="380572"/>
                </a:xfrm>
                <a:prstGeom prst="ellipse">
                  <a:avLst/>
                </a:prstGeom>
                <a:grpFill/>
                <a:ln>
                  <a:solidFill>
                    <a:srgbClr val="02A9AA"/>
                  </a:solidFill>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1" rIns="68580" bIns="34291" numCol="1" spcCol="0" rtlCol="0" fromWordArt="0" anchor="t" anchorCtr="0" forceAA="0" compatLnSpc="1">
                  <a:prstTxWarp prst="textNoShape">
                    <a:avLst/>
                  </a:prstTxWarp>
                  <a:noAutofit/>
                </a:bodyPr>
                <a:lstStyle/>
                <a:p>
                  <a:pPr defTabSz="685799" eaLnBrk="0" hangingPunct="0"/>
                  <a:endParaRPr lang="en-US" sz="1351">
                    <a:solidFill>
                      <a:schemeClr val="tx1"/>
                    </a:solidFill>
                    <a:latin typeface="Calibri" panose="020F0502020204030204" pitchFamily="34" charset="0"/>
                    <a:ea typeface="宋体" panose="02010600030101010101" pitchFamily="2" charset="-122"/>
                  </a:endParaRPr>
                </a:p>
              </p:txBody>
            </p:sp>
            <p:sp>
              <p:nvSpPr>
                <p:cNvPr id="157" name="Oval 156">
                  <a:extLst>
                    <a:ext uri="{FF2B5EF4-FFF2-40B4-BE49-F238E27FC236}">
                      <a16:creationId xmlns:a16="http://schemas.microsoft.com/office/drawing/2014/main" id="{C12DC21E-46FB-2D43-AECD-A42CA6CE017D}"/>
                    </a:ext>
                  </a:extLst>
                </p:cNvPr>
                <p:cNvSpPr/>
                <p:nvPr/>
              </p:nvSpPr>
              <p:spPr bwMode="auto">
                <a:xfrm>
                  <a:off x="8696229" y="2498914"/>
                  <a:ext cx="380572" cy="380572"/>
                </a:xfrm>
                <a:prstGeom prst="ellipse">
                  <a:avLst/>
                </a:prstGeom>
                <a:grpFill/>
                <a:ln>
                  <a:solidFill>
                    <a:srgbClr val="02A9AA"/>
                  </a:solidFill>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1" rIns="68580" bIns="34291" numCol="1" spcCol="0" rtlCol="0" fromWordArt="0" anchor="t" anchorCtr="0" forceAA="0" compatLnSpc="1">
                  <a:prstTxWarp prst="textNoShape">
                    <a:avLst/>
                  </a:prstTxWarp>
                  <a:noAutofit/>
                </a:bodyPr>
                <a:lstStyle/>
                <a:p>
                  <a:pPr defTabSz="685799" eaLnBrk="0" hangingPunct="0"/>
                  <a:endParaRPr lang="en-US" sz="1351">
                    <a:solidFill>
                      <a:schemeClr val="tx1"/>
                    </a:solidFill>
                    <a:latin typeface="Calibri" panose="020F0502020204030204" pitchFamily="34" charset="0"/>
                    <a:ea typeface="宋体" panose="02010600030101010101" pitchFamily="2" charset="-122"/>
                  </a:endParaRPr>
                </a:p>
              </p:txBody>
            </p:sp>
            <p:sp>
              <p:nvSpPr>
                <p:cNvPr id="158" name="Oval 157">
                  <a:extLst>
                    <a:ext uri="{FF2B5EF4-FFF2-40B4-BE49-F238E27FC236}">
                      <a16:creationId xmlns:a16="http://schemas.microsoft.com/office/drawing/2014/main" id="{4E2AB4D5-6D8A-7645-9283-10971E3A19BC}"/>
                    </a:ext>
                  </a:extLst>
                </p:cNvPr>
                <p:cNvSpPr/>
                <p:nvPr/>
              </p:nvSpPr>
              <p:spPr bwMode="auto">
                <a:xfrm>
                  <a:off x="7519312" y="4241463"/>
                  <a:ext cx="380572" cy="380572"/>
                </a:xfrm>
                <a:prstGeom prst="ellipse">
                  <a:avLst/>
                </a:prstGeom>
                <a:grpFill/>
                <a:ln>
                  <a:solidFill>
                    <a:srgbClr val="02A9AA"/>
                  </a:solidFill>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1" rIns="68580" bIns="34291" numCol="1" spcCol="0" rtlCol="0" fromWordArt="0" anchor="t" anchorCtr="0" forceAA="0" compatLnSpc="1">
                  <a:prstTxWarp prst="textNoShape">
                    <a:avLst/>
                  </a:prstTxWarp>
                  <a:noAutofit/>
                </a:bodyPr>
                <a:lstStyle/>
                <a:p>
                  <a:pPr defTabSz="685799" eaLnBrk="0" hangingPunct="0"/>
                  <a:endParaRPr lang="en-US" sz="1351">
                    <a:solidFill>
                      <a:schemeClr val="tx1"/>
                    </a:solidFill>
                    <a:latin typeface="Calibri" panose="020F0502020204030204" pitchFamily="34" charset="0"/>
                    <a:ea typeface="宋体" panose="02010600030101010101" pitchFamily="2" charset="-122"/>
                  </a:endParaRPr>
                </a:p>
              </p:txBody>
            </p:sp>
            <p:sp>
              <p:nvSpPr>
                <p:cNvPr id="159" name="Oval 158">
                  <a:extLst>
                    <a:ext uri="{FF2B5EF4-FFF2-40B4-BE49-F238E27FC236}">
                      <a16:creationId xmlns:a16="http://schemas.microsoft.com/office/drawing/2014/main" id="{27F60530-958F-C34F-963E-99ED4C19B96E}"/>
                    </a:ext>
                  </a:extLst>
                </p:cNvPr>
                <p:cNvSpPr/>
                <p:nvPr/>
              </p:nvSpPr>
              <p:spPr bwMode="auto">
                <a:xfrm>
                  <a:off x="6539849" y="2990146"/>
                  <a:ext cx="380572" cy="380572"/>
                </a:xfrm>
                <a:prstGeom prst="ellipse">
                  <a:avLst/>
                </a:prstGeom>
                <a:grpFill/>
                <a:ln>
                  <a:solidFill>
                    <a:srgbClr val="02A9AA"/>
                  </a:solidFill>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1" rIns="68580" bIns="34291" numCol="1" spcCol="0" rtlCol="0" fromWordArt="0" anchor="t" anchorCtr="0" forceAA="0" compatLnSpc="1">
                  <a:prstTxWarp prst="textNoShape">
                    <a:avLst/>
                  </a:prstTxWarp>
                  <a:noAutofit/>
                </a:bodyPr>
                <a:lstStyle/>
                <a:p>
                  <a:pPr defTabSz="685799" eaLnBrk="0" hangingPunct="0"/>
                  <a:endParaRPr lang="en-US" sz="1351">
                    <a:solidFill>
                      <a:schemeClr val="tx1"/>
                    </a:solidFill>
                    <a:latin typeface="Calibri" panose="020F0502020204030204" pitchFamily="34" charset="0"/>
                    <a:ea typeface="宋体" panose="02010600030101010101" pitchFamily="2" charset="-122"/>
                  </a:endParaRPr>
                </a:p>
              </p:txBody>
            </p:sp>
          </p:grpSp>
          <p:grpSp>
            <p:nvGrpSpPr>
              <p:cNvPr id="111" name="Group 110">
                <a:extLst>
                  <a:ext uri="{FF2B5EF4-FFF2-40B4-BE49-F238E27FC236}">
                    <a16:creationId xmlns:a16="http://schemas.microsoft.com/office/drawing/2014/main" id="{D5EF280D-2C3F-D74E-871E-0E7644B33D94}"/>
                  </a:ext>
                </a:extLst>
              </p:cNvPr>
              <p:cNvGrpSpPr/>
              <p:nvPr/>
            </p:nvGrpSpPr>
            <p:grpSpPr>
              <a:xfrm>
                <a:off x="2390178" y="635001"/>
                <a:ext cx="7010400" cy="4864100"/>
                <a:chOff x="4152900" y="1171575"/>
                <a:chExt cx="3948113" cy="2779713"/>
              </a:xfrm>
            </p:grpSpPr>
            <p:sp>
              <p:nvSpPr>
                <p:cNvPr id="2" name="Freeform 304">
                  <a:extLst>
                    <a:ext uri="{FF2B5EF4-FFF2-40B4-BE49-F238E27FC236}">
                      <a16:creationId xmlns:a16="http://schemas.microsoft.com/office/drawing/2014/main" id="{825B85BD-D987-3C4F-8542-274274AE439E}"/>
                    </a:ext>
                  </a:extLst>
                </p:cNvPr>
                <p:cNvSpPr>
                  <a:spLocks noEditPoints="1" noChangeArrowheads="1"/>
                </p:cNvSpPr>
                <p:nvPr/>
              </p:nvSpPr>
              <p:spPr bwMode="auto">
                <a:xfrm>
                  <a:off x="4152900" y="1171575"/>
                  <a:ext cx="3948113" cy="2779713"/>
                </a:xfrm>
                <a:custGeom>
                  <a:avLst/>
                  <a:gdLst>
                    <a:gd name="T0" fmla="*/ 16708 w 561"/>
                    <a:gd name="T1" fmla="*/ 0 h 395"/>
                    <a:gd name="T2" fmla="*/ 753 w 561"/>
                    <a:gd name="T3" fmla="*/ 0 h 395"/>
                    <a:gd name="T4" fmla="*/ 0 w 561"/>
                    <a:gd name="T5" fmla="*/ 775 h 395"/>
                    <a:gd name="T6" fmla="*/ 0 w 561"/>
                    <a:gd name="T7" fmla="*/ 10331 h 395"/>
                    <a:gd name="T8" fmla="*/ 753 w 561"/>
                    <a:gd name="T9" fmla="*/ 11080 h 395"/>
                    <a:gd name="T10" fmla="*/ 7586 w 561"/>
                    <a:gd name="T11" fmla="*/ 11080 h 395"/>
                    <a:gd name="T12" fmla="*/ 7586 w 561"/>
                    <a:gd name="T13" fmla="*/ 12018 h 395"/>
                    <a:gd name="T14" fmla="*/ 5690 w 561"/>
                    <a:gd name="T15" fmla="*/ 12018 h 395"/>
                    <a:gd name="T16" fmla="*/ 5690 w 561"/>
                    <a:gd name="T17" fmla="*/ 12297 h 395"/>
                    <a:gd name="T18" fmla="*/ 11764 w 561"/>
                    <a:gd name="T19" fmla="*/ 12297 h 395"/>
                    <a:gd name="T20" fmla="*/ 11764 w 561"/>
                    <a:gd name="T21" fmla="*/ 12018 h 395"/>
                    <a:gd name="T22" fmla="*/ 9868 w 561"/>
                    <a:gd name="T23" fmla="*/ 12018 h 395"/>
                    <a:gd name="T24" fmla="*/ 9868 w 561"/>
                    <a:gd name="T25" fmla="*/ 11080 h 395"/>
                    <a:gd name="T26" fmla="*/ 16708 w 561"/>
                    <a:gd name="T27" fmla="*/ 11080 h 395"/>
                    <a:gd name="T28" fmla="*/ 17454 w 561"/>
                    <a:gd name="T29" fmla="*/ 10331 h 395"/>
                    <a:gd name="T30" fmla="*/ 17454 w 561"/>
                    <a:gd name="T31" fmla="*/ 775 h 395"/>
                    <a:gd name="T32" fmla="*/ 16708 w 561"/>
                    <a:gd name="T33" fmla="*/ 0 h 395"/>
                    <a:gd name="T34" fmla="*/ 16798 w 561"/>
                    <a:gd name="T35" fmla="*/ 10490 h 395"/>
                    <a:gd name="T36" fmla="*/ 619 w 561"/>
                    <a:gd name="T37" fmla="*/ 10490 h 395"/>
                    <a:gd name="T38" fmla="*/ 619 w 561"/>
                    <a:gd name="T39" fmla="*/ 591 h 395"/>
                    <a:gd name="T40" fmla="*/ 16798 w 561"/>
                    <a:gd name="T41" fmla="*/ 591 h 395"/>
                    <a:gd name="T42" fmla="*/ 16798 w 561"/>
                    <a:gd name="T43" fmla="*/ 10490 h 39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61"/>
                    <a:gd name="T67" fmla="*/ 0 h 395"/>
                    <a:gd name="T68" fmla="*/ 561 w 561"/>
                    <a:gd name="T69" fmla="*/ 395 h 39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61" h="395">
                      <a:moveTo>
                        <a:pt x="537" y="0"/>
                      </a:moveTo>
                      <a:cubicBezTo>
                        <a:pt x="24" y="0"/>
                        <a:pt x="24" y="0"/>
                        <a:pt x="24" y="0"/>
                      </a:cubicBezTo>
                      <a:cubicBezTo>
                        <a:pt x="11" y="0"/>
                        <a:pt x="0" y="11"/>
                        <a:pt x="0" y="25"/>
                      </a:cubicBezTo>
                      <a:cubicBezTo>
                        <a:pt x="0" y="332"/>
                        <a:pt x="0" y="332"/>
                        <a:pt x="0" y="332"/>
                      </a:cubicBezTo>
                      <a:cubicBezTo>
                        <a:pt x="0" y="345"/>
                        <a:pt x="11" y="356"/>
                        <a:pt x="24" y="356"/>
                      </a:cubicBezTo>
                      <a:cubicBezTo>
                        <a:pt x="244" y="356"/>
                        <a:pt x="244" y="356"/>
                        <a:pt x="244" y="356"/>
                      </a:cubicBezTo>
                      <a:cubicBezTo>
                        <a:pt x="244" y="386"/>
                        <a:pt x="244" y="386"/>
                        <a:pt x="244" y="386"/>
                      </a:cubicBezTo>
                      <a:cubicBezTo>
                        <a:pt x="183" y="386"/>
                        <a:pt x="183" y="386"/>
                        <a:pt x="183" y="386"/>
                      </a:cubicBezTo>
                      <a:cubicBezTo>
                        <a:pt x="183" y="395"/>
                        <a:pt x="183" y="395"/>
                        <a:pt x="183" y="395"/>
                      </a:cubicBezTo>
                      <a:cubicBezTo>
                        <a:pt x="378" y="395"/>
                        <a:pt x="378" y="395"/>
                        <a:pt x="378" y="395"/>
                      </a:cubicBezTo>
                      <a:cubicBezTo>
                        <a:pt x="378" y="386"/>
                        <a:pt x="378" y="386"/>
                        <a:pt x="378" y="386"/>
                      </a:cubicBezTo>
                      <a:cubicBezTo>
                        <a:pt x="317" y="386"/>
                        <a:pt x="317" y="386"/>
                        <a:pt x="317" y="386"/>
                      </a:cubicBezTo>
                      <a:cubicBezTo>
                        <a:pt x="317" y="356"/>
                        <a:pt x="317" y="356"/>
                        <a:pt x="317" y="356"/>
                      </a:cubicBezTo>
                      <a:cubicBezTo>
                        <a:pt x="537" y="356"/>
                        <a:pt x="537" y="356"/>
                        <a:pt x="537" y="356"/>
                      </a:cubicBezTo>
                      <a:cubicBezTo>
                        <a:pt x="550" y="356"/>
                        <a:pt x="561" y="345"/>
                        <a:pt x="561" y="332"/>
                      </a:cubicBezTo>
                      <a:cubicBezTo>
                        <a:pt x="561" y="25"/>
                        <a:pt x="561" y="25"/>
                        <a:pt x="561" y="25"/>
                      </a:cubicBezTo>
                      <a:cubicBezTo>
                        <a:pt x="561" y="11"/>
                        <a:pt x="550" y="0"/>
                        <a:pt x="537" y="0"/>
                      </a:cubicBezTo>
                      <a:close/>
                      <a:moveTo>
                        <a:pt x="540" y="337"/>
                      </a:moveTo>
                      <a:cubicBezTo>
                        <a:pt x="20" y="337"/>
                        <a:pt x="20" y="337"/>
                        <a:pt x="20" y="337"/>
                      </a:cubicBezTo>
                      <a:cubicBezTo>
                        <a:pt x="20" y="19"/>
                        <a:pt x="20" y="19"/>
                        <a:pt x="20" y="19"/>
                      </a:cubicBezTo>
                      <a:cubicBezTo>
                        <a:pt x="540" y="19"/>
                        <a:pt x="540" y="19"/>
                        <a:pt x="540" y="19"/>
                      </a:cubicBezTo>
                      <a:lnTo>
                        <a:pt x="540" y="337"/>
                      </a:lnTo>
                      <a:close/>
                    </a:path>
                  </a:pathLst>
                </a:custGeom>
                <a:solidFill>
                  <a:srgbClr val="494429"/>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7" name="Freeform 463">
                  <a:extLst>
                    <a:ext uri="{FF2B5EF4-FFF2-40B4-BE49-F238E27FC236}">
                      <a16:creationId xmlns:a16="http://schemas.microsoft.com/office/drawing/2014/main" id="{61C8212E-55F8-DF48-88F1-C53E819F8FCE}"/>
                    </a:ext>
                  </a:extLst>
                </p:cNvPr>
                <p:cNvSpPr>
                  <a:spLocks noChangeArrowheads="1"/>
                </p:cNvSpPr>
                <p:nvPr/>
              </p:nvSpPr>
              <p:spPr bwMode="auto">
                <a:xfrm>
                  <a:off x="6172200" y="1589088"/>
                  <a:ext cx="606425" cy="857250"/>
                </a:xfrm>
                <a:custGeom>
                  <a:avLst/>
                  <a:gdLst>
                    <a:gd name="T0" fmla="*/ 203 w 203"/>
                    <a:gd name="T1" fmla="*/ 288 h 288"/>
                    <a:gd name="T2" fmla="*/ 0 w 203"/>
                    <a:gd name="T3" fmla="*/ 0 h 288"/>
                    <a:gd name="T4" fmla="*/ 0 w 203"/>
                    <a:gd name="T5" fmla="*/ 0 h 288"/>
                    <a:gd name="T6" fmla="*/ 203 w 203"/>
                    <a:gd name="T7" fmla="*/ 288 h 288"/>
                    <a:gd name="T8" fmla="*/ 203 w 203"/>
                    <a:gd name="T9" fmla="*/ 288 h 288"/>
                    <a:gd name="T10" fmla="*/ 0 60000 65536"/>
                    <a:gd name="T11" fmla="*/ 0 60000 65536"/>
                    <a:gd name="T12" fmla="*/ 0 60000 65536"/>
                    <a:gd name="T13" fmla="*/ 0 60000 65536"/>
                    <a:gd name="T14" fmla="*/ 0 60000 65536"/>
                    <a:gd name="T15" fmla="*/ 0 w 203"/>
                    <a:gd name="T16" fmla="*/ 0 h 288"/>
                    <a:gd name="T17" fmla="*/ 203 w 203"/>
                    <a:gd name="T18" fmla="*/ 288 h 288"/>
                  </a:gdLst>
                  <a:ahLst/>
                  <a:cxnLst>
                    <a:cxn ang="T10">
                      <a:pos x="T0" y="T1"/>
                    </a:cxn>
                    <a:cxn ang="T11">
                      <a:pos x="T2" y="T3"/>
                    </a:cxn>
                    <a:cxn ang="T12">
                      <a:pos x="T4" y="T5"/>
                    </a:cxn>
                    <a:cxn ang="T13">
                      <a:pos x="T6" y="T7"/>
                    </a:cxn>
                    <a:cxn ang="T14">
                      <a:pos x="T8" y="T9"/>
                    </a:cxn>
                  </a:cxnLst>
                  <a:rect l="T15" t="T16" r="T17" b="T18"/>
                  <a:pathLst>
                    <a:path w="203" h="288">
                      <a:moveTo>
                        <a:pt x="203" y="288"/>
                      </a:moveTo>
                      <a:lnTo>
                        <a:pt x="0" y="0"/>
                      </a:lnTo>
                      <a:lnTo>
                        <a:pt x="203" y="288"/>
                      </a:lnTo>
                      <a:close/>
                    </a:path>
                  </a:pathLst>
                </a:custGeom>
                <a:solidFill>
                  <a:srgbClr val="F83003"/>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50" name="Freeform 639">
                  <a:extLst>
                    <a:ext uri="{FF2B5EF4-FFF2-40B4-BE49-F238E27FC236}">
                      <a16:creationId xmlns:a16="http://schemas.microsoft.com/office/drawing/2014/main" id="{597CBC60-10BC-2045-92DE-E0AF4FA3DDF3}"/>
                    </a:ext>
                  </a:extLst>
                </p:cNvPr>
                <p:cNvSpPr>
                  <a:spLocks noChangeArrowheads="1"/>
                </p:cNvSpPr>
                <p:nvPr/>
              </p:nvSpPr>
              <p:spPr bwMode="auto">
                <a:xfrm>
                  <a:off x="6735763" y="2416175"/>
                  <a:ext cx="14287" cy="50800"/>
                </a:xfrm>
                <a:custGeom>
                  <a:avLst/>
                  <a:gdLst>
                    <a:gd name="T0" fmla="*/ 5 w 5"/>
                    <a:gd name="T1" fmla="*/ 17 h 17"/>
                    <a:gd name="T2" fmla="*/ 5 w 5"/>
                    <a:gd name="T3" fmla="*/ 0 h 17"/>
                    <a:gd name="T4" fmla="*/ 0 w 5"/>
                    <a:gd name="T5" fmla="*/ 0 h 17"/>
                    <a:gd name="T6" fmla="*/ 3 w 5"/>
                    <a:gd name="T7" fmla="*/ 0 h 17"/>
                    <a:gd name="T8" fmla="*/ 5 w 5"/>
                    <a:gd name="T9" fmla="*/ 0 h 17"/>
                    <a:gd name="T10" fmla="*/ 5 w 5"/>
                    <a:gd name="T11" fmla="*/ 17 h 17"/>
                    <a:gd name="T12" fmla="*/ 5 w 5"/>
                    <a:gd name="T13" fmla="*/ 17 h 17"/>
                    <a:gd name="T14" fmla="*/ 0 60000 65536"/>
                    <a:gd name="T15" fmla="*/ 0 60000 65536"/>
                    <a:gd name="T16" fmla="*/ 0 60000 65536"/>
                    <a:gd name="T17" fmla="*/ 0 60000 65536"/>
                    <a:gd name="T18" fmla="*/ 0 60000 65536"/>
                    <a:gd name="T19" fmla="*/ 0 60000 65536"/>
                    <a:gd name="T20" fmla="*/ 0 60000 65536"/>
                    <a:gd name="T21" fmla="*/ 0 w 5"/>
                    <a:gd name="T22" fmla="*/ 0 h 17"/>
                    <a:gd name="T23" fmla="*/ 5 w 5"/>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17">
                      <a:moveTo>
                        <a:pt x="5" y="17"/>
                      </a:moveTo>
                      <a:lnTo>
                        <a:pt x="5" y="0"/>
                      </a:lnTo>
                      <a:lnTo>
                        <a:pt x="0" y="0"/>
                      </a:lnTo>
                      <a:lnTo>
                        <a:pt x="3" y="0"/>
                      </a:lnTo>
                      <a:lnTo>
                        <a:pt x="5" y="0"/>
                      </a:lnTo>
                      <a:lnTo>
                        <a:pt x="5" y="17"/>
                      </a:lnTo>
                      <a:close/>
                    </a:path>
                  </a:pathLst>
                </a:custGeom>
                <a:solidFill>
                  <a:srgbClr val="FFFFFF"/>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60" name="TextBox 183">
                  <a:extLst>
                    <a:ext uri="{FF2B5EF4-FFF2-40B4-BE49-F238E27FC236}">
                      <a16:creationId xmlns:a16="http://schemas.microsoft.com/office/drawing/2014/main" id="{FA7BBA50-F4D5-B848-B09B-EB58897D1100}"/>
                    </a:ext>
                  </a:extLst>
                </p:cNvPr>
                <p:cNvSpPr>
                  <a:spLocks noChangeArrowheads="1"/>
                </p:cNvSpPr>
                <p:nvPr/>
              </p:nvSpPr>
              <p:spPr bwMode="auto">
                <a:xfrm>
                  <a:off x="5073650" y="2701925"/>
                  <a:ext cx="331788" cy="105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sz="30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15%</a:t>
                  </a:r>
                  <a:endParaRPr lang="zh-CN" altLang="en-US" sz="30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1" name="TextBox 216">
                  <a:extLst>
                    <a:ext uri="{FF2B5EF4-FFF2-40B4-BE49-F238E27FC236}">
                      <a16:creationId xmlns:a16="http://schemas.microsoft.com/office/drawing/2014/main" id="{231DEBCC-9A06-D048-8556-EAFF21646EF9}"/>
                    </a:ext>
                  </a:extLst>
                </p:cNvPr>
                <p:cNvSpPr>
                  <a:spLocks noChangeArrowheads="1"/>
                </p:cNvSpPr>
                <p:nvPr/>
              </p:nvSpPr>
              <p:spPr bwMode="auto">
                <a:xfrm>
                  <a:off x="5101926" y="1353917"/>
                  <a:ext cx="1943020" cy="193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1051" dirty="0">
                      <a:solidFill>
                        <a:srgbClr val="595959"/>
                      </a:solidFill>
                      <a:latin typeface="微软雅黑" panose="020B0503020204020204" pitchFamily="34" charset="-122"/>
                      <a:ea typeface="微软雅黑" panose="020B0503020204020204" pitchFamily="34" charset="-122"/>
                      <a:sym typeface="Arial" panose="020B0604020202020204" pitchFamily="34" charset="0"/>
                    </a:rPr>
                    <a:t>Governmental</a:t>
                  </a:r>
                  <a:r>
                    <a:rPr lang="zh-CN" altLang="en-US" sz="1051" dirty="0">
                      <a:solidFill>
                        <a:srgbClr val="595959"/>
                      </a:solidFill>
                      <a:latin typeface="微软雅黑" panose="020B0503020204020204" pitchFamily="34" charset="-122"/>
                      <a:ea typeface="微软雅黑" panose="020B0503020204020204" pitchFamily="34" charset="-122"/>
                      <a:sym typeface="Arial" panose="020B0604020202020204" pitchFamily="34" charset="0"/>
                    </a:rPr>
                    <a:t> </a:t>
                  </a:r>
                  <a:r>
                    <a:rPr lang="en-US" altLang="zh-CN" sz="1051" dirty="0">
                      <a:solidFill>
                        <a:srgbClr val="595959"/>
                      </a:solidFill>
                      <a:latin typeface="微软雅黑" panose="020B0503020204020204" pitchFamily="34" charset="-122"/>
                      <a:ea typeface="微软雅黑" panose="020B0503020204020204" pitchFamily="34" charset="-122"/>
                      <a:sym typeface="Arial" panose="020B0604020202020204" pitchFamily="34" charset="0"/>
                    </a:rPr>
                    <a:t>Institutions</a:t>
                  </a:r>
                  <a:r>
                    <a:rPr lang="zh-CN" altLang="en-US" sz="1051" dirty="0">
                      <a:solidFill>
                        <a:srgbClr val="595959"/>
                      </a:solidFill>
                      <a:latin typeface="微软雅黑" panose="020B0503020204020204" pitchFamily="34" charset="-122"/>
                      <a:ea typeface="微软雅黑" panose="020B0503020204020204" pitchFamily="34" charset="-122"/>
                      <a:sym typeface="Arial" panose="020B0604020202020204" pitchFamily="34" charset="0"/>
                    </a:rPr>
                    <a:t> </a:t>
                  </a:r>
                  <a:r>
                    <a:rPr lang="en-US" altLang="zh-CN" sz="1051" dirty="0">
                      <a:solidFill>
                        <a:srgbClr val="595959"/>
                      </a:solidFill>
                      <a:latin typeface="微软雅黑" panose="020B0503020204020204" pitchFamily="34" charset="-122"/>
                      <a:ea typeface="微软雅黑" panose="020B0503020204020204" pitchFamily="34" charset="-122"/>
                      <a:sym typeface="Arial" panose="020B0604020202020204" pitchFamily="34" charset="0"/>
                    </a:rPr>
                    <a:t>Blockchain</a:t>
                  </a:r>
                  <a:endParaRPr lang="zh-CN" altLang="en-US" sz="1051" dirty="0">
                    <a:solidFill>
                      <a:srgbClr val="595959"/>
                    </a:solidFill>
                    <a:latin typeface="微软雅黑" panose="020B0503020204020204" pitchFamily="34" charset="-122"/>
                    <a:ea typeface="微软雅黑" panose="020B0503020204020204" pitchFamily="34" charset="-122"/>
                    <a:sym typeface="Arial" panose="020B0604020202020204" pitchFamily="34" charset="0"/>
                  </a:endParaRPr>
                </a:p>
              </p:txBody>
            </p:sp>
            <p:pic>
              <p:nvPicPr>
                <p:cNvPr id="77" name="Picture 76">
                  <a:extLst>
                    <a:ext uri="{FF2B5EF4-FFF2-40B4-BE49-F238E27FC236}">
                      <a16:creationId xmlns:a16="http://schemas.microsoft.com/office/drawing/2014/main" id="{FCEF575F-6552-6A4A-9F97-0F0370F91CF4}"/>
                    </a:ext>
                  </a:extLst>
                </p:cNvPr>
                <p:cNvPicPr>
                  <a:picLocks noChangeAspect="1"/>
                </p:cNvPicPr>
                <p:nvPr/>
              </p:nvPicPr>
              <p:blipFill>
                <a:blip r:embed="rId2"/>
                <a:stretch>
                  <a:fillRect/>
                </a:stretch>
              </p:blipFill>
              <p:spPr>
                <a:xfrm>
                  <a:off x="4726098" y="1772733"/>
                  <a:ext cx="506761" cy="506761"/>
                </a:xfrm>
                <a:prstGeom prst="rect">
                  <a:avLst/>
                </a:prstGeom>
              </p:spPr>
            </p:pic>
            <p:pic>
              <p:nvPicPr>
                <p:cNvPr id="79" name="Picture 78">
                  <a:extLst>
                    <a:ext uri="{FF2B5EF4-FFF2-40B4-BE49-F238E27FC236}">
                      <a16:creationId xmlns:a16="http://schemas.microsoft.com/office/drawing/2014/main" id="{BADE8CD4-62D0-1A49-AE51-AA88E3CDBD62}"/>
                    </a:ext>
                  </a:extLst>
                </p:cNvPr>
                <p:cNvPicPr>
                  <a:picLocks noChangeAspect="1"/>
                </p:cNvPicPr>
                <p:nvPr/>
              </p:nvPicPr>
              <p:blipFill>
                <a:blip r:embed="rId3"/>
                <a:stretch>
                  <a:fillRect/>
                </a:stretch>
              </p:blipFill>
              <p:spPr>
                <a:xfrm>
                  <a:off x="7212671" y="2619772"/>
                  <a:ext cx="505135" cy="472281"/>
                </a:xfrm>
                <a:prstGeom prst="ellipse">
                  <a:avLst/>
                </a:prstGeom>
              </p:spPr>
            </p:pic>
            <p:pic>
              <p:nvPicPr>
                <p:cNvPr id="84" name="Picture 83">
                  <a:extLst>
                    <a:ext uri="{FF2B5EF4-FFF2-40B4-BE49-F238E27FC236}">
                      <a16:creationId xmlns:a16="http://schemas.microsoft.com/office/drawing/2014/main" id="{F7F9643E-4924-9A44-9EBE-4B236C8C25F9}"/>
                    </a:ext>
                  </a:extLst>
                </p:cNvPr>
                <p:cNvPicPr>
                  <a:picLocks noChangeAspect="1"/>
                </p:cNvPicPr>
                <p:nvPr/>
              </p:nvPicPr>
              <p:blipFill>
                <a:blip r:embed="rId4"/>
                <a:stretch>
                  <a:fillRect/>
                </a:stretch>
              </p:blipFill>
              <p:spPr>
                <a:xfrm>
                  <a:off x="5417236" y="2053119"/>
                  <a:ext cx="810026" cy="802793"/>
                </a:xfrm>
                <a:prstGeom prst="ellipse">
                  <a:avLst/>
                </a:prstGeom>
              </p:spPr>
            </p:pic>
            <p:pic>
              <p:nvPicPr>
                <p:cNvPr id="85" name="Picture 84">
                  <a:extLst>
                    <a:ext uri="{FF2B5EF4-FFF2-40B4-BE49-F238E27FC236}">
                      <a16:creationId xmlns:a16="http://schemas.microsoft.com/office/drawing/2014/main" id="{BF4C8378-9DF8-3040-92FE-A6E4C478DE44}"/>
                    </a:ext>
                  </a:extLst>
                </p:cNvPr>
                <p:cNvPicPr>
                  <a:picLocks noChangeAspect="1"/>
                </p:cNvPicPr>
                <p:nvPr/>
              </p:nvPicPr>
              <p:blipFill>
                <a:blip r:embed="rId5"/>
                <a:stretch>
                  <a:fillRect/>
                </a:stretch>
              </p:blipFill>
              <p:spPr>
                <a:xfrm>
                  <a:off x="5825030" y="2991922"/>
                  <a:ext cx="495021" cy="449263"/>
                </a:xfrm>
                <a:prstGeom prst="ellipse">
                  <a:avLst/>
                </a:prstGeom>
              </p:spPr>
            </p:pic>
            <p:pic>
              <p:nvPicPr>
                <p:cNvPr id="86" name="Picture 85">
                  <a:extLst>
                    <a:ext uri="{FF2B5EF4-FFF2-40B4-BE49-F238E27FC236}">
                      <a16:creationId xmlns:a16="http://schemas.microsoft.com/office/drawing/2014/main" id="{D609137A-FD51-BB43-A963-08A641A58F47}"/>
                    </a:ext>
                  </a:extLst>
                </p:cNvPr>
                <p:cNvPicPr>
                  <a:picLocks noChangeAspect="1"/>
                </p:cNvPicPr>
                <p:nvPr/>
              </p:nvPicPr>
              <p:blipFill>
                <a:blip r:embed="rId6"/>
                <a:stretch>
                  <a:fillRect/>
                </a:stretch>
              </p:blipFill>
              <p:spPr>
                <a:xfrm>
                  <a:off x="7258755" y="1592587"/>
                  <a:ext cx="517525" cy="500274"/>
                </a:xfrm>
                <a:prstGeom prst="ellipse">
                  <a:avLst/>
                </a:prstGeom>
              </p:spPr>
            </p:pic>
            <p:pic>
              <p:nvPicPr>
                <p:cNvPr id="87" name="Picture 86">
                  <a:extLst>
                    <a:ext uri="{FF2B5EF4-FFF2-40B4-BE49-F238E27FC236}">
                      <a16:creationId xmlns:a16="http://schemas.microsoft.com/office/drawing/2014/main" id="{8AAE6DF7-3E51-1047-BDF0-8FF46E7BAA50}"/>
                    </a:ext>
                  </a:extLst>
                </p:cNvPr>
                <p:cNvPicPr>
                  <a:picLocks noChangeAspect="1"/>
                </p:cNvPicPr>
                <p:nvPr/>
              </p:nvPicPr>
              <p:blipFill>
                <a:blip r:embed="rId7"/>
                <a:stretch>
                  <a:fillRect/>
                </a:stretch>
              </p:blipFill>
              <p:spPr>
                <a:xfrm>
                  <a:off x="4649985" y="2691153"/>
                  <a:ext cx="493750" cy="443992"/>
                </a:xfrm>
                <a:prstGeom prst="ellipse">
                  <a:avLst/>
                </a:prstGeom>
              </p:spPr>
            </p:pic>
            <p:pic>
              <p:nvPicPr>
                <p:cNvPr id="90" name="Picture 89">
                  <a:extLst>
                    <a:ext uri="{FF2B5EF4-FFF2-40B4-BE49-F238E27FC236}">
                      <a16:creationId xmlns:a16="http://schemas.microsoft.com/office/drawing/2014/main" id="{38045CD5-F5E6-B646-A88B-CDFA5611ABB6}"/>
                    </a:ext>
                  </a:extLst>
                </p:cNvPr>
                <p:cNvPicPr>
                  <a:picLocks noChangeAspect="1"/>
                </p:cNvPicPr>
                <p:nvPr/>
              </p:nvPicPr>
              <p:blipFill>
                <a:blip r:embed="rId8"/>
                <a:stretch>
                  <a:fillRect/>
                </a:stretch>
              </p:blipFill>
              <p:spPr>
                <a:xfrm>
                  <a:off x="6557530" y="1890062"/>
                  <a:ext cx="635403" cy="618383"/>
                </a:xfrm>
                <a:prstGeom prst="rect">
                  <a:avLst/>
                </a:prstGeom>
              </p:spPr>
            </p:pic>
          </p:grpSp>
        </p:grpSp>
        <p:sp>
          <p:nvSpPr>
            <p:cNvPr id="163" name="Left-Right Arrow 162">
              <a:extLst>
                <a:ext uri="{FF2B5EF4-FFF2-40B4-BE49-F238E27FC236}">
                  <a16:creationId xmlns:a16="http://schemas.microsoft.com/office/drawing/2014/main" id="{D293C75E-78F1-EE43-ACF2-FCA5A568925E}"/>
                </a:ext>
              </a:extLst>
            </p:cNvPr>
            <p:cNvSpPr/>
            <p:nvPr/>
          </p:nvSpPr>
          <p:spPr bwMode="auto">
            <a:xfrm>
              <a:off x="1739900" y="1885608"/>
              <a:ext cx="1532919" cy="139375"/>
            </a:xfrm>
            <a:prstGeom prst="leftRightArrow">
              <a:avLst/>
            </a:prstGeom>
            <a:ln>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68580" tIns="34291" rIns="68580" bIns="34291" numCol="1" spcCol="0" rtlCol="0" fromWordArt="0" anchor="t" anchorCtr="0" forceAA="0" compatLnSpc="1">
              <a:prstTxWarp prst="textNoShape">
                <a:avLst/>
              </a:prstTxWarp>
              <a:noAutofit/>
            </a:bodyPr>
            <a:lstStyle/>
            <a:p>
              <a:pPr defTabSz="685799" eaLnBrk="0" hangingPunct="0"/>
              <a:endParaRPr lang="en-US" sz="1351">
                <a:solidFill>
                  <a:schemeClr val="tx1"/>
                </a:solidFill>
                <a:latin typeface="Calibri" panose="020F0502020204030204" pitchFamily="34" charset="0"/>
                <a:ea typeface="宋体" panose="02010600030101010101" pitchFamily="2" charset="-122"/>
              </a:endParaRPr>
            </a:p>
          </p:txBody>
        </p:sp>
        <p:sp>
          <p:nvSpPr>
            <p:cNvPr id="164" name="TextBox 163">
              <a:extLst>
                <a:ext uri="{FF2B5EF4-FFF2-40B4-BE49-F238E27FC236}">
                  <a16:creationId xmlns:a16="http://schemas.microsoft.com/office/drawing/2014/main" id="{F53B2087-881D-024B-B1AE-3A1215696C41}"/>
                </a:ext>
              </a:extLst>
            </p:cNvPr>
            <p:cNvSpPr txBox="1"/>
            <p:nvPr/>
          </p:nvSpPr>
          <p:spPr>
            <a:xfrm>
              <a:off x="457200" y="2024981"/>
              <a:ext cx="1104900" cy="461665"/>
            </a:xfrm>
            <a:prstGeom prst="rect">
              <a:avLst/>
            </a:prstGeom>
            <a:noFill/>
          </p:spPr>
          <p:txBody>
            <a:bodyPr wrap="square" rtlCol="0">
              <a:spAutoFit/>
            </a:bodyPr>
            <a:lstStyle/>
            <a:p>
              <a:r>
                <a:rPr lang="en-US" altLang="zh-CN" sz="825" dirty="0"/>
                <a:t>A</a:t>
              </a:r>
              <a:r>
                <a:rPr lang="zh-CN" altLang="en-US" sz="825" dirty="0"/>
                <a:t> </a:t>
              </a:r>
              <a:r>
                <a:rPr lang="en-US" altLang="zh-CN" sz="825" dirty="0"/>
                <a:t>wants</a:t>
              </a:r>
              <a:r>
                <a:rPr lang="zh-CN" altLang="en-US" sz="825" dirty="0"/>
                <a:t> </a:t>
              </a:r>
              <a:r>
                <a:rPr lang="en-US" altLang="zh-CN" sz="825" dirty="0"/>
                <a:t>to</a:t>
              </a:r>
              <a:r>
                <a:rPr lang="zh-CN" altLang="en-US" sz="825" dirty="0"/>
                <a:t> </a:t>
              </a:r>
              <a:r>
                <a:rPr lang="en-US" altLang="zh-CN" sz="825" b="1" dirty="0"/>
                <a:t>vote</a:t>
              </a:r>
              <a:endParaRPr lang="en-US" sz="825" b="1" dirty="0"/>
            </a:p>
          </p:txBody>
        </p:sp>
        <p:grpSp>
          <p:nvGrpSpPr>
            <p:cNvPr id="167" name="Group 166">
              <a:extLst>
                <a:ext uri="{FF2B5EF4-FFF2-40B4-BE49-F238E27FC236}">
                  <a16:creationId xmlns:a16="http://schemas.microsoft.com/office/drawing/2014/main" id="{662B1BDD-A71C-CD4E-8ED1-DEEFBD0111DE}"/>
                </a:ext>
              </a:extLst>
            </p:cNvPr>
            <p:cNvGrpSpPr/>
            <p:nvPr/>
          </p:nvGrpSpPr>
          <p:grpSpPr>
            <a:xfrm>
              <a:off x="694427" y="977903"/>
              <a:ext cx="584200" cy="977392"/>
              <a:chOff x="707702" y="635001"/>
              <a:chExt cx="584200" cy="977392"/>
            </a:xfrm>
          </p:grpSpPr>
          <p:sp>
            <p:nvSpPr>
              <p:cNvPr id="165" name="Oval 164">
                <a:extLst>
                  <a:ext uri="{FF2B5EF4-FFF2-40B4-BE49-F238E27FC236}">
                    <a16:creationId xmlns:a16="http://schemas.microsoft.com/office/drawing/2014/main" id="{833C6CA8-1BAB-F342-BC2B-8C9909CA8228}"/>
                  </a:ext>
                </a:extLst>
              </p:cNvPr>
              <p:cNvSpPr/>
              <p:nvPr/>
            </p:nvSpPr>
            <p:spPr bwMode="auto">
              <a:xfrm>
                <a:off x="787400" y="635001"/>
                <a:ext cx="424804" cy="424804"/>
              </a:xfrm>
              <a:prstGeom prst="ellipse">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w="9525" cap="flat" cmpd="sng" algn="ctr">
                <a:noFill/>
                <a:prstDash val="solid"/>
                <a:round/>
                <a:headEnd type="none" w="med" len="med"/>
                <a:tailEnd type="none" w="med" len="med"/>
              </a:ln>
              <a:effectLst/>
              <a:extLst/>
            </p:spPr>
            <p:txBody>
              <a:bodyPr rot="0" spcFirstLastPara="0" vertOverflow="overflow" horzOverflow="overflow" vert="horz" wrap="square" lIns="68580" tIns="34291" rIns="68580" bIns="34291" numCol="1" spcCol="0" rtlCol="0" fromWordArt="0" anchor="t" anchorCtr="0" forceAA="0" compatLnSpc="1">
                <a:prstTxWarp prst="textNoShape">
                  <a:avLst/>
                </a:prstTxWarp>
                <a:noAutofit/>
              </a:bodyPr>
              <a:lstStyle/>
              <a:p>
                <a:pPr defTabSz="685799" eaLnBrk="0" hangingPunct="0"/>
                <a:endParaRPr lang="en-US" sz="1351">
                  <a:latin typeface="Calibri" panose="020F0502020204030204" pitchFamily="34" charset="0"/>
                  <a:ea typeface="宋体" panose="02010600030101010101" pitchFamily="2" charset="-122"/>
                </a:endParaRPr>
              </a:p>
            </p:txBody>
          </p:sp>
          <p:sp>
            <p:nvSpPr>
              <p:cNvPr id="166" name="Round Same Side Corner Rectangle 165">
                <a:extLst>
                  <a:ext uri="{FF2B5EF4-FFF2-40B4-BE49-F238E27FC236}">
                    <a16:creationId xmlns:a16="http://schemas.microsoft.com/office/drawing/2014/main" id="{A13A2D98-A7FF-5940-84ED-3DDF74ABAD51}"/>
                  </a:ext>
                </a:extLst>
              </p:cNvPr>
              <p:cNvSpPr/>
              <p:nvPr/>
            </p:nvSpPr>
            <p:spPr bwMode="auto">
              <a:xfrm>
                <a:off x="707702" y="1076550"/>
                <a:ext cx="584200" cy="535843"/>
              </a:xfrm>
              <a:prstGeom prst="round2SameRect">
                <a:avLst/>
              </a:prstGeom>
              <a:solidFill>
                <a:srgbClr val="FFC000"/>
              </a:solidFill>
              <a:ln w="9525" cap="flat" cmpd="sng" algn="ctr">
                <a:noFill/>
                <a:prstDash val="solid"/>
                <a:round/>
                <a:headEnd type="none" w="med" len="med"/>
                <a:tailEnd type="none" w="med" len="med"/>
              </a:ln>
              <a:effectLst/>
              <a:extLst/>
            </p:spPr>
            <p:txBody>
              <a:bodyPr rot="0" spcFirstLastPara="0" vertOverflow="overflow" horzOverflow="overflow" vert="horz" wrap="square" lIns="68580" tIns="34291" rIns="68580" bIns="34291" numCol="1" spcCol="0" rtlCol="0" fromWordArt="0" anchor="t" anchorCtr="0" forceAA="0" compatLnSpc="1">
                <a:prstTxWarp prst="textNoShape">
                  <a:avLst/>
                </a:prstTxWarp>
                <a:noAutofit/>
              </a:bodyPr>
              <a:lstStyle/>
              <a:p>
                <a:pPr defTabSz="685799" eaLnBrk="0" hangingPunct="0"/>
                <a:endParaRPr lang="en-US" sz="1351">
                  <a:latin typeface="Calibri" panose="020F0502020204030204" pitchFamily="34" charset="0"/>
                  <a:ea typeface="宋体" panose="02010600030101010101" pitchFamily="2" charset="-122"/>
                </a:endParaRPr>
              </a:p>
            </p:txBody>
          </p:sp>
        </p:grpSp>
        <p:grpSp>
          <p:nvGrpSpPr>
            <p:cNvPr id="168" name="Group 167">
              <a:extLst>
                <a:ext uri="{FF2B5EF4-FFF2-40B4-BE49-F238E27FC236}">
                  <a16:creationId xmlns:a16="http://schemas.microsoft.com/office/drawing/2014/main" id="{A5B45DC2-BE35-FC41-B4C5-F58D663EA6DF}"/>
                </a:ext>
              </a:extLst>
            </p:cNvPr>
            <p:cNvGrpSpPr/>
            <p:nvPr/>
          </p:nvGrpSpPr>
          <p:grpSpPr>
            <a:xfrm>
              <a:off x="10127251" y="3016648"/>
              <a:ext cx="584200" cy="977392"/>
              <a:chOff x="707702" y="635001"/>
              <a:chExt cx="584200" cy="977392"/>
            </a:xfrm>
          </p:grpSpPr>
          <p:sp>
            <p:nvSpPr>
              <p:cNvPr id="169" name="Oval 168">
                <a:extLst>
                  <a:ext uri="{FF2B5EF4-FFF2-40B4-BE49-F238E27FC236}">
                    <a16:creationId xmlns:a16="http://schemas.microsoft.com/office/drawing/2014/main" id="{64B624C1-EC13-824C-8190-8D04183195B2}"/>
                  </a:ext>
                </a:extLst>
              </p:cNvPr>
              <p:cNvSpPr/>
              <p:nvPr/>
            </p:nvSpPr>
            <p:spPr bwMode="auto">
              <a:xfrm>
                <a:off x="787400" y="635001"/>
                <a:ext cx="424804" cy="424804"/>
              </a:xfrm>
              <a:prstGeom prst="ellipse">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w="9525" cap="flat" cmpd="sng" algn="ctr">
                <a:noFill/>
                <a:prstDash val="solid"/>
                <a:round/>
                <a:headEnd type="none" w="med" len="med"/>
                <a:tailEnd type="none" w="med" len="med"/>
              </a:ln>
              <a:effectLst/>
              <a:extLst/>
            </p:spPr>
            <p:txBody>
              <a:bodyPr rot="0" spcFirstLastPara="0" vertOverflow="overflow" horzOverflow="overflow" vert="horz" wrap="square" lIns="68580" tIns="34291" rIns="68580" bIns="34291" numCol="1" spcCol="0" rtlCol="0" fromWordArt="0" anchor="t" anchorCtr="0" forceAA="0" compatLnSpc="1">
                <a:prstTxWarp prst="textNoShape">
                  <a:avLst/>
                </a:prstTxWarp>
                <a:noAutofit/>
              </a:bodyPr>
              <a:lstStyle/>
              <a:p>
                <a:pPr defTabSz="685799" eaLnBrk="0" hangingPunct="0"/>
                <a:endParaRPr lang="en-US" sz="1351">
                  <a:latin typeface="Calibri" panose="020F0502020204030204" pitchFamily="34" charset="0"/>
                  <a:ea typeface="宋体" panose="02010600030101010101" pitchFamily="2" charset="-122"/>
                </a:endParaRPr>
              </a:p>
            </p:txBody>
          </p:sp>
          <p:sp>
            <p:nvSpPr>
              <p:cNvPr id="170" name="Round Same Side Corner Rectangle 169">
                <a:extLst>
                  <a:ext uri="{FF2B5EF4-FFF2-40B4-BE49-F238E27FC236}">
                    <a16:creationId xmlns:a16="http://schemas.microsoft.com/office/drawing/2014/main" id="{C1E0B991-08CA-C945-8012-30CD3197CE9F}"/>
                  </a:ext>
                </a:extLst>
              </p:cNvPr>
              <p:cNvSpPr/>
              <p:nvPr/>
            </p:nvSpPr>
            <p:spPr bwMode="auto">
              <a:xfrm>
                <a:off x="707702" y="1076550"/>
                <a:ext cx="584200" cy="535843"/>
              </a:xfrm>
              <a:prstGeom prst="round2SameRect">
                <a:avLst/>
              </a:prstGeom>
              <a:solidFill>
                <a:srgbClr val="7030A0"/>
              </a:solidFill>
              <a:ln w="9525" cap="flat" cmpd="sng" algn="ctr">
                <a:noFill/>
                <a:prstDash val="solid"/>
                <a:round/>
                <a:headEnd type="none" w="med" len="med"/>
                <a:tailEnd type="none" w="med" len="med"/>
              </a:ln>
              <a:effectLst/>
              <a:extLst/>
            </p:spPr>
            <p:txBody>
              <a:bodyPr rot="0" spcFirstLastPara="0" vertOverflow="overflow" horzOverflow="overflow" vert="horz" wrap="square" lIns="68580" tIns="34291" rIns="68580" bIns="34291" numCol="1" spcCol="0" rtlCol="0" fromWordArt="0" anchor="t" anchorCtr="0" forceAA="0" compatLnSpc="1">
                <a:prstTxWarp prst="textNoShape">
                  <a:avLst/>
                </a:prstTxWarp>
                <a:noAutofit/>
              </a:bodyPr>
              <a:lstStyle/>
              <a:p>
                <a:pPr defTabSz="685799" eaLnBrk="0" hangingPunct="0"/>
                <a:endParaRPr lang="en-US" sz="1351">
                  <a:latin typeface="Calibri" panose="020F0502020204030204" pitchFamily="34" charset="0"/>
                  <a:ea typeface="宋体" panose="02010600030101010101" pitchFamily="2" charset="-122"/>
                </a:endParaRPr>
              </a:p>
            </p:txBody>
          </p:sp>
        </p:grpSp>
        <p:sp>
          <p:nvSpPr>
            <p:cNvPr id="171" name="Left-Right Arrow 170">
              <a:extLst>
                <a:ext uri="{FF2B5EF4-FFF2-40B4-BE49-F238E27FC236}">
                  <a16:creationId xmlns:a16="http://schemas.microsoft.com/office/drawing/2014/main" id="{B32BB9B5-5082-8044-A984-F39FEC17C753}"/>
                </a:ext>
              </a:extLst>
            </p:cNvPr>
            <p:cNvSpPr/>
            <p:nvPr/>
          </p:nvSpPr>
          <p:spPr bwMode="auto">
            <a:xfrm>
              <a:off x="8726352" y="3567915"/>
              <a:ext cx="1348452" cy="131431"/>
            </a:xfrm>
            <a:prstGeom prst="leftRightArrow">
              <a:avLst/>
            </a:prstGeom>
            <a:ln>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68580" tIns="34291" rIns="68580" bIns="34291" numCol="1" spcCol="0" rtlCol="0" fromWordArt="0" anchor="t" anchorCtr="0" forceAA="0" compatLnSpc="1">
              <a:prstTxWarp prst="textNoShape">
                <a:avLst/>
              </a:prstTxWarp>
              <a:noAutofit/>
            </a:bodyPr>
            <a:lstStyle/>
            <a:p>
              <a:pPr defTabSz="685799" eaLnBrk="0" hangingPunct="0"/>
              <a:endParaRPr lang="en-US" sz="1351">
                <a:solidFill>
                  <a:schemeClr val="tx1"/>
                </a:solidFill>
                <a:latin typeface="Calibri" panose="020F0502020204030204" pitchFamily="34" charset="0"/>
                <a:ea typeface="宋体" panose="02010600030101010101" pitchFamily="2" charset="-122"/>
              </a:endParaRPr>
            </a:p>
          </p:txBody>
        </p:sp>
        <p:sp>
          <p:nvSpPr>
            <p:cNvPr id="172" name="TextBox 171">
              <a:extLst>
                <a:ext uri="{FF2B5EF4-FFF2-40B4-BE49-F238E27FC236}">
                  <a16:creationId xmlns:a16="http://schemas.microsoft.com/office/drawing/2014/main" id="{FB519DD1-5CC8-834D-978B-D5CD1641C509}"/>
                </a:ext>
              </a:extLst>
            </p:cNvPr>
            <p:cNvSpPr txBox="1"/>
            <p:nvPr/>
          </p:nvSpPr>
          <p:spPr>
            <a:xfrm>
              <a:off x="9814901" y="4098123"/>
              <a:ext cx="1552476" cy="461665"/>
            </a:xfrm>
            <a:prstGeom prst="rect">
              <a:avLst/>
            </a:prstGeom>
            <a:noFill/>
          </p:spPr>
          <p:txBody>
            <a:bodyPr wrap="square" rtlCol="0">
              <a:spAutoFit/>
            </a:bodyPr>
            <a:lstStyle/>
            <a:p>
              <a:r>
                <a:rPr lang="en-US" altLang="zh-CN" sz="825" dirty="0"/>
                <a:t>B</a:t>
              </a:r>
              <a:r>
                <a:rPr lang="zh-CN" altLang="en-US" sz="825" dirty="0"/>
                <a:t> </a:t>
              </a:r>
              <a:r>
                <a:rPr lang="en-US" altLang="zh-CN" sz="825" dirty="0"/>
                <a:t>need</a:t>
              </a:r>
              <a:r>
                <a:rPr lang="zh-CN" altLang="en-US" sz="825" dirty="0"/>
                <a:t>  </a:t>
              </a:r>
              <a:r>
                <a:rPr lang="en-US" altLang="zh-CN" sz="825" dirty="0"/>
                <a:t>to</a:t>
              </a:r>
              <a:r>
                <a:rPr lang="zh-CN" altLang="en-US" sz="825" dirty="0"/>
                <a:t> </a:t>
              </a:r>
              <a:r>
                <a:rPr lang="en-US" altLang="zh-CN" sz="825" dirty="0"/>
                <a:t>fill</a:t>
              </a:r>
              <a:r>
                <a:rPr lang="zh-CN" altLang="en-US" sz="825" dirty="0"/>
                <a:t> </a:t>
              </a:r>
              <a:r>
                <a:rPr lang="en-US" altLang="zh-CN" sz="825" dirty="0"/>
                <a:t>her</a:t>
              </a:r>
              <a:r>
                <a:rPr lang="zh-CN" altLang="en-US" sz="825" dirty="0"/>
                <a:t> </a:t>
              </a:r>
              <a:r>
                <a:rPr lang="en-US" altLang="zh-CN" sz="825" b="1" dirty="0"/>
                <a:t>tax</a:t>
              </a:r>
              <a:r>
                <a:rPr lang="zh-CN" altLang="en-US" sz="825" b="1" dirty="0"/>
                <a:t> </a:t>
              </a:r>
              <a:r>
                <a:rPr lang="en-US" altLang="zh-CN" sz="825" b="1" dirty="0"/>
                <a:t>return</a:t>
              </a:r>
              <a:endParaRPr lang="en-US" sz="825" b="1" dirty="0"/>
            </a:p>
          </p:txBody>
        </p:sp>
        <p:sp>
          <p:nvSpPr>
            <p:cNvPr id="173" name="Left-Right Arrow 172">
              <a:extLst>
                <a:ext uri="{FF2B5EF4-FFF2-40B4-BE49-F238E27FC236}">
                  <a16:creationId xmlns:a16="http://schemas.microsoft.com/office/drawing/2014/main" id="{731AD303-677D-6D4B-BCFF-D58D31F31312}"/>
                </a:ext>
              </a:extLst>
            </p:cNvPr>
            <p:cNvSpPr/>
            <p:nvPr/>
          </p:nvSpPr>
          <p:spPr bwMode="auto">
            <a:xfrm rot="19860296">
              <a:off x="1943192" y="4494158"/>
              <a:ext cx="1532919" cy="139375"/>
            </a:xfrm>
            <a:prstGeom prst="leftRightArrow">
              <a:avLst/>
            </a:prstGeom>
            <a:ln>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68580" tIns="34291" rIns="68580" bIns="34291" numCol="1" spcCol="0" rtlCol="0" fromWordArt="0" anchor="t" anchorCtr="0" forceAA="0" compatLnSpc="1">
              <a:prstTxWarp prst="textNoShape">
                <a:avLst/>
              </a:prstTxWarp>
              <a:noAutofit/>
            </a:bodyPr>
            <a:lstStyle/>
            <a:p>
              <a:pPr defTabSz="685799" eaLnBrk="0" hangingPunct="0"/>
              <a:endParaRPr lang="en-US" sz="1351">
                <a:solidFill>
                  <a:schemeClr val="tx1"/>
                </a:solidFill>
                <a:latin typeface="Calibri" panose="020F0502020204030204" pitchFamily="34" charset="0"/>
                <a:ea typeface="宋体" panose="02010600030101010101" pitchFamily="2" charset="-122"/>
              </a:endParaRPr>
            </a:p>
          </p:txBody>
        </p:sp>
        <p:grpSp>
          <p:nvGrpSpPr>
            <p:cNvPr id="174" name="Group 173">
              <a:extLst>
                <a:ext uri="{FF2B5EF4-FFF2-40B4-BE49-F238E27FC236}">
                  <a16:creationId xmlns:a16="http://schemas.microsoft.com/office/drawing/2014/main" id="{0ABD547D-1380-0D41-8212-B8DE9F6FDBDF}"/>
                </a:ext>
              </a:extLst>
            </p:cNvPr>
            <p:cNvGrpSpPr/>
            <p:nvPr/>
          </p:nvGrpSpPr>
          <p:grpSpPr>
            <a:xfrm>
              <a:off x="1157604" y="4431749"/>
              <a:ext cx="584200" cy="977392"/>
              <a:chOff x="707702" y="635001"/>
              <a:chExt cx="584200" cy="977392"/>
            </a:xfrm>
          </p:grpSpPr>
          <p:sp>
            <p:nvSpPr>
              <p:cNvPr id="175" name="Oval 174">
                <a:extLst>
                  <a:ext uri="{FF2B5EF4-FFF2-40B4-BE49-F238E27FC236}">
                    <a16:creationId xmlns:a16="http://schemas.microsoft.com/office/drawing/2014/main" id="{5EB6A820-34E5-C14E-A5DA-6502F552935D}"/>
                  </a:ext>
                </a:extLst>
              </p:cNvPr>
              <p:cNvSpPr/>
              <p:nvPr/>
            </p:nvSpPr>
            <p:spPr bwMode="auto">
              <a:xfrm>
                <a:off x="787400" y="635001"/>
                <a:ext cx="424804" cy="424804"/>
              </a:xfrm>
              <a:prstGeom prst="ellipse">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w="9525" cap="flat" cmpd="sng" algn="ctr">
                <a:noFill/>
                <a:prstDash val="solid"/>
                <a:round/>
                <a:headEnd type="none" w="med" len="med"/>
                <a:tailEnd type="none" w="med" len="med"/>
              </a:ln>
              <a:effectLst/>
              <a:extLst/>
            </p:spPr>
            <p:txBody>
              <a:bodyPr rot="0" spcFirstLastPara="0" vertOverflow="overflow" horzOverflow="overflow" vert="horz" wrap="square" lIns="68580" tIns="34291" rIns="68580" bIns="34291" numCol="1" spcCol="0" rtlCol="0" fromWordArt="0" anchor="t" anchorCtr="0" forceAA="0" compatLnSpc="1">
                <a:prstTxWarp prst="textNoShape">
                  <a:avLst/>
                </a:prstTxWarp>
                <a:noAutofit/>
              </a:bodyPr>
              <a:lstStyle/>
              <a:p>
                <a:pPr defTabSz="685799" eaLnBrk="0" hangingPunct="0"/>
                <a:endParaRPr lang="en-US" sz="1351">
                  <a:latin typeface="Calibri" panose="020F0502020204030204" pitchFamily="34" charset="0"/>
                  <a:ea typeface="宋体" panose="02010600030101010101" pitchFamily="2" charset="-122"/>
                </a:endParaRPr>
              </a:p>
            </p:txBody>
          </p:sp>
          <p:sp>
            <p:nvSpPr>
              <p:cNvPr id="176" name="Round Same Side Corner Rectangle 175">
                <a:extLst>
                  <a:ext uri="{FF2B5EF4-FFF2-40B4-BE49-F238E27FC236}">
                    <a16:creationId xmlns:a16="http://schemas.microsoft.com/office/drawing/2014/main" id="{C9FB13A7-DDDC-A84B-BDF7-8046025657D8}"/>
                  </a:ext>
                </a:extLst>
              </p:cNvPr>
              <p:cNvSpPr/>
              <p:nvPr/>
            </p:nvSpPr>
            <p:spPr bwMode="auto">
              <a:xfrm>
                <a:off x="707702" y="1076550"/>
                <a:ext cx="584200" cy="535843"/>
              </a:xfrm>
              <a:prstGeom prst="round2SameRect">
                <a:avLst/>
              </a:prstGeom>
              <a:solidFill>
                <a:schemeClr val="accent1">
                  <a:lumMod val="50000"/>
                </a:schemeClr>
              </a:solidFill>
              <a:ln w="9525" cap="flat" cmpd="sng" algn="ctr">
                <a:noFill/>
                <a:prstDash val="solid"/>
                <a:round/>
                <a:headEnd type="none" w="med" len="med"/>
                <a:tailEnd type="none" w="med" len="med"/>
              </a:ln>
              <a:effectLst/>
              <a:extLst/>
            </p:spPr>
            <p:txBody>
              <a:bodyPr rot="0" spcFirstLastPara="0" vertOverflow="overflow" horzOverflow="overflow" vert="horz" wrap="square" lIns="68580" tIns="34291" rIns="68580" bIns="34291" numCol="1" spcCol="0" rtlCol="0" fromWordArt="0" anchor="t" anchorCtr="0" forceAA="0" compatLnSpc="1">
                <a:prstTxWarp prst="textNoShape">
                  <a:avLst/>
                </a:prstTxWarp>
                <a:noAutofit/>
              </a:bodyPr>
              <a:lstStyle/>
              <a:p>
                <a:pPr defTabSz="685799" eaLnBrk="0" hangingPunct="0"/>
                <a:endParaRPr lang="en-US" sz="1351">
                  <a:latin typeface="Calibri" panose="020F0502020204030204" pitchFamily="34" charset="0"/>
                  <a:ea typeface="宋体" panose="02010600030101010101" pitchFamily="2" charset="-122"/>
                </a:endParaRPr>
              </a:p>
            </p:txBody>
          </p:sp>
        </p:grpSp>
        <p:sp>
          <p:nvSpPr>
            <p:cNvPr id="177" name="TextBox 176">
              <a:extLst>
                <a:ext uri="{FF2B5EF4-FFF2-40B4-BE49-F238E27FC236}">
                  <a16:creationId xmlns:a16="http://schemas.microsoft.com/office/drawing/2014/main" id="{8637ADC7-5050-4944-86C8-208E148F1258}"/>
                </a:ext>
              </a:extLst>
            </p:cNvPr>
            <p:cNvSpPr txBox="1"/>
            <p:nvPr/>
          </p:nvSpPr>
          <p:spPr>
            <a:xfrm>
              <a:off x="631659" y="5589247"/>
              <a:ext cx="2060896" cy="630941"/>
            </a:xfrm>
            <a:prstGeom prst="rect">
              <a:avLst/>
            </a:prstGeom>
            <a:noFill/>
          </p:spPr>
          <p:txBody>
            <a:bodyPr wrap="square" rtlCol="0">
              <a:spAutoFit/>
            </a:bodyPr>
            <a:lstStyle/>
            <a:p>
              <a:r>
                <a:rPr lang="en-US" altLang="zh-CN" sz="825" dirty="0"/>
                <a:t>C</a:t>
              </a:r>
              <a:r>
                <a:rPr lang="zh-CN" altLang="en-US" sz="825" dirty="0"/>
                <a:t> </a:t>
              </a:r>
              <a:r>
                <a:rPr lang="en-US" altLang="zh-CN" sz="825" dirty="0"/>
                <a:t>is</a:t>
              </a:r>
              <a:r>
                <a:rPr lang="zh-CN" altLang="en-US" sz="825" dirty="0"/>
                <a:t> </a:t>
              </a:r>
              <a:r>
                <a:rPr lang="en-US" altLang="zh-CN" sz="825" dirty="0"/>
                <a:t>a</a:t>
              </a:r>
              <a:r>
                <a:rPr lang="zh-CN" altLang="en-US" sz="825" dirty="0"/>
                <a:t> </a:t>
              </a:r>
              <a:r>
                <a:rPr lang="en-US" altLang="zh-CN" sz="825" dirty="0"/>
                <a:t>senior</a:t>
              </a:r>
              <a:r>
                <a:rPr lang="zh-CN" altLang="en-US" sz="825" dirty="0"/>
                <a:t> </a:t>
              </a:r>
              <a:r>
                <a:rPr lang="en-US" altLang="zh-CN" sz="825" dirty="0"/>
                <a:t>citizen</a:t>
              </a:r>
              <a:r>
                <a:rPr lang="zh-CN" altLang="en-US" sz="825" dirty="0"/>
                <a:t> </a:t>
              </a:r>
              <a:r>
                <a:rPr lang="en-US" altLang="zh-CN" sz="825" dirty="0"/>
                <a:t>who</a:t>
              </a:r>
              <a:r>
                <a:rPr lang="zh-CN" altLang="en-US" sz="825" dirty="0"/>
                <a:t> </a:t>
              </a:r>
              <a:r>
                <a:rPr lang="en-US" altLang="zh-CN" sz="825" dirty="0"/>
                <a:t>needs</a:t>
              </a:r>
              <a:r>
                <a:rPr lang="zh-CN" altLang="en-US" sz="825" dirty="0"/>
                <a:t> </a:t>
              </a:r>
              <a:r>
                <a:rPr lang="en-US" altLang="zh-CN" sz="825" dirty="0"/>
                <a:t>to</a:t>
              </a:r>
              <a:r>
                <a:rPr lang="zh-CN" altLang="en-US" sz="825" dirty="0"/>
                <a:t> </a:t>
              </a:r>
              <a:r>
                <a:rPr lang="en-US" altLang="zh-CN" sz="825" dirty="0"/>
                <a:t>receive</a:t>
              </a:r>
              <a:r>
                <a:rPr lang="zh-CN" altLang="en-US" sz="825" dirty="0"/>
                <a:t> </a:t>
              </a:r>
              <a:r>
                <a:rPr lang="en-US" altLang="zh-CN" sz="825" b="1" dirty="0"/>
                <a:t>social</a:t>
              </a:r>
              <a:r>
                <a:rPr lang="zh-CN" altLang="en-US" sz="825" b="1" dirty="0"/>
                <a:t> </a:t>
              </a:r>
              <a:r>
                <a:rPr lang="en-US" altLang="zh-CN" sz="825" b="1" dirty="0"/>
                <a:t>welfare</a:t>
              </a:r>
              <a:r>
                <a:rPr lang="zh-CN" altLang="en-US" sz="825" b="1" dirty="0"/>
                <a:t> </a:t>
              </a:r>
              <a:r>
                <a:rPr lang="en-US" altLang="zh-CN" sz="825" b="1" dirty="0"/>
                <a:t>payment</a:t>
              </a:r>
              <a:r>
                <a:rPr lang="zh-CN" altLang="en-US" sz="825" b="1" dirty="0"/>
                <a:t> </a:t>
              </a:r>
              <a:endParaRPr lang="en-US" sz="825" b="1" dirty="0"/>
            </a:p>
          </p:txBody>
        </p:sp>
      </p:grpSp>
      <p:sp>
        <p:nvSpPr>
          <p:cNvPr id="3" name="TextBox 2">
            <a:extLst>
              <a:ext uri="{FF2B5EF4-FFF2-40B4-BE49-F238E27FC236}">
                <a16:creationId xmlns:a16="http://schemas.microsoft.com/office/drawing/2014/main" id="{5E9E55D3-72B6-494E-B5AB-D006BD0DF88F}"/>
              </a:ext>
            </a:extLst>
          </p:cNvPr>
          <p:cNvSpPr txBox="1"/>
          <p:nvPr/>
        </p:nvSpPr>
        <p:spPr>
          <a:xfrm>
            <a:off x="589790" y="838200"/>
            <a:ext cx="4018578" cy="461665"/>
          </a:xfrm>
          <a:prstGeom prst="rect">
            <a:avLst/>
          </a:prstGeom>
          <a:noFill/>
        </p:spPr>
        <p:txBody>
          <a:bodyPr wrap="square" rtlCol="0">
            <a:spAutoFit/>
          </a:bodyPr>
          <a:lstStyle/>
          <a:p>
            <a:r>
              <a:rPr lang="en-US" dirty="0">
                <a:latin typeface="Cambria" panose="02040503050406030204" pitchFamily="18" charset="0"/>
              </a:rPr>
              <a:t>Government Blockchain</a:t>
            </a:r>
          </a:p>
        </p:txBody>
      </p:sp>
    </p:spTree>
    <p:extLst>
      <p:ext uri="{BB962C8B-B14F-4D97-AF65-F5344CB8AC3E}">
        <p14:creationId xmlns:p14="http://schemas.microsoft.com/office/powerpoint/2010/main" val="41974203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xtBox 48">
            <a:extLst>
              <a:ext uri="{FF2B5EF4-FFF2-40B4-BE49-F238E27FC236}">
                <a16:creationId xmlns:a16="http://schemas.microsoft.com/office/drawing/2014/main" id="{C1D0BD2A-06A0-E94A-88C7-4233EA82E671}"/>
              </a:ext>
            </a:extLst>
          </p:cNvPr>
          <p:cNvSpPr txBox="1"/>
          <p:nvPr/>
        </p:nvSpPr>
        <p:spPr>
          <a:xfrm>
            <a:off x="527573" y="882275"/>
            <a:ext cx="4723067" cy="507831"/>
          </a:xfrm>
          <a:prstGeom prst="rect">
            <a:avLst/>
          </a:prstGeom>
          <a:noFill/>
        </p:spPr>
        <p:txBody>
          <a:bodyPr wrap="square" rtlCol="0">
            <a:spAutoFit/>
          </a:bodyPr>
          <a:lstStyle/>
          <a:p>
            <a:r>
              <a:rPr lang="en-US" altLang="zh-CN" sz="2700" dirty="0">
                <a:latin typeface="Cambria" panose="02040503050406030204" pitchFamily="18" charset="0"/>
              </a:rPr>
              <a:t>Family/Individual</a:t>
            </a:r>
            <a:r>
              <a:rPr lang="zh-CN" altLang="en-US" sz="2700" dirty="0">
                <a:latin typeface="Cambria" panose="02040503050406030204" pitchFamily="18" charset="0"/>
              </a:rPr>
              <a:t> </a:t>
            </a:r>
            <a:r>
              <a:rPr lang="en-US" altLang="zh-CN" sz="2700" dirty="0">
                <a:latin typeface="Cambria" panose="02040503050406030204" pitchFamily="18" charset="0"/>
              </a:rPr>
              <a:t>Index</a:t>
            </a:r>
            <a:endParaRPr lang="en-US" sz="2700" dirty="0">
              <a:latin typeface="Cambria" panose="02040503050406030204" pitchFamily="18" charset="0"/>
            </a:endParaRPr>
          </a:p>
        </p:txBody>
      </p:sp>
      <p:pic>
        <p:nvPicPr>
          <p:cNvPr id="50" name="Picture 49">
            <a:extLst>
              <a:ext uri="{FF2B5EF4-FFF2-40B4-BE49-F238E27FC236}">
                <a16:creationId xmlns:a16="http://schemas.microsoft.com/office/drawing/2014/main" id="{86C6B3F7-0548-1340-B49B-8E51E59C3F8B}"/>
              </a:ext>
            </a:extLst>
          </p:cNvPr>
          <p:cNvPicPr>
            <a:picLocks noChangeAspect="1"/>
          </p:cNvPicPr>
          <p:nvPr/>
        </p:nvPicPr>
        <p:blipFill>
          <a:blip r:embed="rId2"/>
          <a:stretch>
            <a:fillRect/>
          </a:stretch>
        </p:blipFill>
        <p:spPr>
          <a:xfrm>
            <a:off x="1828299" y="3048000"/>
            <a:ext cx="5575300" cy="1930400"/>
          </a:xfrm>
          <a:prstGeom prst="rect">
            <a:avLst/>
          </a:prstGeom>
          <a:ln>
            <a:solidFill>
              <a:schemeClr val="tx1"/>
            </a:solidFill>
          </a:ln>
        </p:spPr>
      </p:pic>
    </p:spTree>
    <p:extLst>
      <p:ext uri="{BB962C8B-B14F-4D97-AF65-F5344CB8AC3E}">
        <p14:creationId xmlns:p14="http://schemas.microsoft.com/office/powerpoint/2010/main" val="26121149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5" name="Group 94">
            <a:extLst>
              <a:ext uri="{FF2B5EF4-FFF2-40B4-BE49-F238E27FC236}">
                <a16:creationId xmlns:a16="http://schemas.microsoft.com/office/drawing/2014/main" id="{D5A1D73B-FA49-8D41-BD5B-CA719ED33452}"/>
              </a:ext>
            </a:extLst>
          </p:cNvPr>
          <p:cNvGrpSpPr/>
          <p:nvPr/>
        </p:nvGrpSpPr>
        <p:grpSpPr>
          <a:xfrm>
            <a:off x="1235260" y="2268343"/>
            <a:ext cx="4441031" cy="2801540"/>
            <a:chOff x="809625" y="1030288"/>
            <a:chExt cx="5921375" cy="3735387"/>
          </a:xfrm>
        </p:grpSpPr>
        <p:sp>
          <p:nvSpPr>
            <p:cNvPr id="3" name="Freeform 112">
              <a:extLst>
                <a:ext uri="{FF2B5EF4-FFF2-40B4-BE49-F238E27FC236}">
                  <a16:creationId xmlns:a16="http://schemas.microsoft.com/office/drawing/2014/main" id="{1BB4D64A-2ACB-AB46-9281-65C807EBAA3E}"/>
                </a:ext>
              </a:extLst>
            </p:cNvPr>
            <p:cNvSpPr>
              <a:spLocks noChangeArrowheads="1"/>
            </p:cNvSpPr>
            <p:nvPr/>
          </p:nvSpPr>
          <p:spPr bwMode="auto">
            <a:xfrm>
              <a:off x="1533525" y="2590800"/>
              <a:ext cx="1806575" cy="1047750"/>
            </a:xfrm>
            <a:custGeom>
              <a:avLst/>
              <a:gdLst>
                <a:gd name="T0" fmla="*/ 851 w 851"/>
                <a:gd name="T1" fmla="*/ 380 h 494"/>
                <a:gd name="T2" fmla="*/ 195 w 851"/>
                <a:gd name="T3" fmla="*/ 0 h 494"/>
                <a:gd name="T4" fmla="*/ 0 w 851"/>
                <a:gd name="T5" fmla="*/ 114 h 494"/>
                <a:gd name="T6" fmla="*/ 657 w 851"/>
                <a:gd name="T7" fmla="*/ 494 h 494"/>
                <a:gd name="T8" fmla="*/ 851 w 851"/>
                <a:gd name="T9" fmla="*/ 380 h 494"/>
                <a:gd name="T10" fmla="*/ 0 60000 65536"/>
                <a:gd name="T11" fmla="*/ 0 60000 65536"/>
                <a:gd name="T12" fmla="*/ 0 60000 65536"/>
                <a:gd name="T13" fmla="*/ 0 60000 65536"/>
                <a:gd name="T14" fmla="*/ 0 60000 65536"/>
                <a:gd name="T15" fmla="*/ 0 w 851"/>
                <a:gd name="T16" fmla="*/ 0 h 494"/>
                <a:gd name="T17" fmla="*/ 851 w 851"/>
                <a:gd name="T18" fmla="*/ 494 h 494"/>
              </a:gdLst>
              <a:ahLst/>
              <a:cxnLst>
                <a:cxn ang="T10">
                  <a:pos x="T0" y="T1"/>
                </a:cxn>
                <a:cxn ang="T11">
                  <a:pos x="T2" y="T3"/>
                </a:cxn>
                <a:cxn ang="T12">
                  <a:pos x="T4" y="T5"/>
                </a:cxn>
                <a:cxn ang="T13">
                  <a:pos x="T6" y="T7"/>
                </a:cxn>
                <a:cxn ang="T14">
                  <a:pos x="T8" y="T9"/>
                </a:cxn>
              </a:cxnLst>
              <a:rect l="T15" t="T16" r="T17" b="T18"/>
              <a:pathLst>
                <a:path w="851" h="494">
                  <a:moveTo>
                    <a:pt x="851" y="380"/>
                  </a:moveTo>
                  <a:lnTo>
                    <a:pt x="195" y="0"/>
                  </a:lnTo>
                  <a:lnTo>
                    <a:pt x="0" y="114"/>
                  </a:lnTo>
                  <a:lnTo>
                    <a:pt x="657" y="494"/>
                  </a:lnTo>
                  <a:lnTo>
                    <a:pt x="851" y="380"/>
                  </a:lnTo>
                  <a:close/>
                </a:path>
              </a:pathLst>
            </a:custGeom>
            <a:solidFill>
              <a:srgbClr val="EBAC07"/>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200">
                <a:solidFill>
                  <a:srgbClr val="000000"/>
                </a:solidFill>
                <a:sym typeface="宋体" panose="02010600030101010101" pitchFamily="2" charset="-122"/>
              </a:endParaRPr>
            </a:p>
          </p:txBody>
        </p:sp>
        <p:sp>
          <p:nvSpPr>
            <p:cNvPr id="4" name="Freeform 113">
              <a:extLst>
                <a:ext uri="{FF2B5EF4-FFF2-40B4-BE49-F238E27FC236}">
                  <a16:creationId xmlns:a16="http://schemas.microsoft.com/office/drawing/2014/main" id="{14383BA2-7648-9245-B9F7-5760792C2403}"/>
                </a:ext>
              </a:extLst>
            </p:cNvPr>
            <p:cNvSpPr>
              <a:spLocks noChangeArrowheads="1"/>
            </p:cNvSpPr>
            <p:nvPr/>
          </p:nvSpPr>
          <p:spPr bwMode="auto">
            <a:xfrm>
              <a:off x="3913188" y="2630488"/>
              <a:ext cx="1323975" cy="723900"/>
            </a:xfrm>
            <a:custGeom>
              <a:avLst/>
              <a:gdLst>
                <a:gd name="T0" fmla="*/ 624 w 624"/>
                <a:gd name="T1" fmla="*/ 91 h 341"/>
                <a:gd name="T2" fmla="*/ 550 w 624"/>
                <a:gd name="T3" fmla="*/ 49 h 341"/>
                <a:gd name="T4" fmla="*/ 511 w 624"/>
                <a:gd name="T5" fmla="*/ 71 h 341"/>
                <a:gd name="T6" fmla="*/ 390 w 624"/>
                <a:gd name="T7" fmla="*/ 0 h 341"/>
                <a:gd name="T8" fmla="*/ 0 w 624"/>
                <a:gd name="T9" fmla="*/ 227 h 341"/>
                <a:gd name="T10" fmla="*/ 196 w 624"/>
                <a:gd name="T11" fmla="*/ 341 h 341"/>
                <a:gd name="T12" fmla="*/ 624 w 624"/>
                <a:gd name="T13" fmla="*/ 91 h 341"/>
                <a:gd name="T14" fmla="*/ 0 60000 65536"/>
                <a:gd name="T15" fmla="*/ 0 60000 65536"/>
                <a:gd name="T16" fmla="*/ 0 60000 65536"/>
                <a:gd name="T17" fmla="*/ 0 60000 65536"/>
                <a:gd name="T18" fmla="*/ 0 60000 65536"/>
                <a:gd name="T19" fmla="*/ 0 60000 65536"/>
                <a:gd name="T20" fmla="*/ 0 60000 65536"/>
                <a:gd name="T21" fmla="*/ 0 w 624"/>
                <a:gd name="T22" fmla="*/ 0 h 341"/>
                <a:gd name="T23" fmla="*/ 624 w 624"/>
                <a:gd name="T24" fmla="*/ 341 h 3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4" h="341">
                  <a:moveTo>
                    <a:pt x="624" y="91"/>
                  </a:moveTo>
                  <a:lnTo>
                    <a:pt x="550" y="49"/>
                  </a:lnTo>
                  <a:lnTo>
                    <a:pt x="511" y="71"/>
                  </a:lnTo>
                  <a:lnTo>
                    <a:pt x="390" y="0"/>
                  </a:lnTo>
                  <a:lnTo>
                    <a:pt x="0" y="227"/>
                  </a:lnTo>
                  <a:lnTo>
                    <a:pt x="196" y="341"/>
                  </a:lnTo>
                  <a:lnTo>
                    <a:pt x="624" y="91"/>
                  </a:lnTo>
                  <a:close/>
                </a:path>
              </a:pathLst>
            </a:custGeom>
            <a:solidFill>
              <a:srgbClr val="4C6062"/>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200">
                <a:solidFill>
                  <a:srgbClr val="000000"/>
                </a:solidFill>
                <a:sym typeface="宋体" panose="02010600030101010101" pitchFamily="2" charset="-122"/>
              </a:endParaRPr>
            </a:p>
          </p:txBody>
        </p:sp>
        <p:sp>
          <p:nvSpPr>
            <p:cNvPr id="5" name="Freeform 114">
              <a:extLst>
                <a:ext uri="{FF2B5EF4-FFF2-40B4-BE49-F238E27FC236}">
                  <a16:creationId xmlns:a16="http://schemas.microsoft.com/office/drawing/2014/main" id="{3CE8C32D-6858-B44D-94DA-00FB0C6C3551}"/>
                </a:ext>
              </a:extLst>
            </p:cNvPr>
            <p:cNvSpPr>
              <a:spLocks noChangeArrowheads="1"/>
            </p:cNvSpPr>
            <p:nvPr/>
          </p:nvSpPr>
          <p:spPr bwMode="auto">
            <a:xfrm>
              <a:off x="2703513" y="3781425"/>
              <a:ext cx="655637" cy="379413"/>
            </a:xfrm>
            <a:custGeom>
              <a:avLst/>
              <a:gdLst>
                <a:gd name="T0" fmla="*/ 309 w 309"/>
                <a:gd name="T1" fmla="*/ 65 h 179"/>
                <a:gd name="T2" fmla="*/ 198 w 309"/>
                <a:gd name="T3" fmla="*/ 0 h 179"/>
                <a:gd name="T4" fmla="*/ 0 w 309"/>
                <a:gd name="T5" fmla="*/ 116 h 179"/>
                <a:gd name="T6" fmla="*/ 110 w 309"/>
                <a:gd name="T7" fmla="*/ 179 h 179"/>
                <a:gd name="T8" fmla="*/ 309 w 309"/>
                <a:gd name="T9" fmla="*/ 65 h 179"/>
                <a:gd name="T10" fmla="*/ 0 60000 65536"/>
                <a:gd name="T11" fmla="*/ 0 60000 65536"/>
                <a:gd name="T12" fmla="*/ 0 60000 65536"/>
                <a:gd name="T13" fmla="*/ 0 60000 65536"/>
                <a:gd name="T14" fmla="*/ 0 60000 65536"/>
                <a:gd name="T15" fmla="*/ 0 w 309"/>
                <a:gd name="T16" fmla="*/ 0 h 179"/>
                <a:gd name="T17" fmla="*/ 309 w 309"/>
                <a:gd name="T18" fmla="*/ 179 h 179"/>
              </a:gdLst>
              <a:ahLst/>
              <a:cxnLst>
                <a:cxn ang="T10">
                  <a:pos x="T0" y="T1"/>
                </a:cxn>
                <a:cxn ang="T11">
                  <a:pos x="T2" y="T3"/>
                </a:cxn>
                <a:cxn ang="T12">
                  <a:pos x="T4" y="T5"/>
                </a:cxn>
                <a:cxn ang="T13">
                  <a:pos x="T6" y="T7"/>
                </a:cxn>
                <a:cxn ang="T14">
                  <a:pos x="T8" y="T9"/>
                </a:cxn>
              </a:cxnLst>
              <a:rect l="T15" t="T16" r="T17" b="T18"/>
              <a:pathLst>
                <a:path w="309" h="179">
                  <a:moveTo>
                    <a:pt x="309" y="65"/>
                  </a:moveTo>
                  <a:lnTo>
                    <a:pt x="198" y="0"/>
                  </a:lnTo>
                  <a:lnTo>
                    <a:pt x="0" y="116"/>
                  </a:lnTo>
                  <a:lnTo>
                    <a:pt x="110" y="179"/>
                  </a:lnTo>
                  <a:lnTo>
                    <a:pt x="309" y="65"/>
                  </a:lnTo>
                  <a:close/>
                </a:path>
              </a:pathLst>
            </a:custGeom>
            <a:solidFill>
              <a:srgbClr val="F83003"/>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200">
                <a:solidFill>
                  <a:srgbClr val="000000"/>
                </a:solidFill>
                <a:sym typeface="宋体" panose="02010600030101010101" pitchFamily="2" charset="-122"/>
              </a:endParaRPr>
            </a:p>
          </p:txBody>
        </p:sp>
        <p:sp>
          <p:nvSpPr>
            <p:cNvPr id="6" name="Freeform 115">
              <a:extLst>
                <a:ext uri="{FF2B5EF4-FFF2-40B4-BE49-F238E27FC236}">
                  <a16:creationId xmlns:a16="http://schemas.microsoft.com/office/drawing/2014/main" id="{D1CFF252-EB0E-7E48-A537-8F593CF58592}"/>
                </a:ext>
              </a:extLst>
            </p:cNvPr>
            <p:cNvSpPr>
              <a:spLocks noChangeArrowheads="1"/>
            </p:cNvSpPr>
            <p:nvPr/>
          </p:nvSpPr>
          <p:spPr bwMode="auto">
            <a:xfrm>
              <a:off x="2427288" y="1755775"/>
              <a:ext cx="1585912" cy="879475"/>
            </a:xfrm>
            <a:custGeom>
              <a:avLst/>
              <a:gdLst>
                <a:gd name="T0" fmla="*/ 508 w 747"/>
                <a:gd name="T1" fmla="*/ 32 h 414"/>
                <a:gd name="T2" fmla="*/ 452 w 747"/>
                <a:gd name="T3" fmla="*/ 0 h 414"/>
                <a:gd name="T4" fmla="*/ 248 w 747"/>
                <a:gd name="T5" fmla="*/ 118 h 414"/>
                <a:gd name="T6" fmla="*/ 179 w 747"/>
                <a:gd name="T7" fmla="*/ 79 h 414"/>
                <a:gd name="T8" fmla="*/ 0 w 747"/>
                <a:gd name="T9" fmla="*/ 183 h 414"/>
                <a:gd name="T10" fmla="*/ 164 w 747"/>
                <a:gd name="T11" fmla="*/ 276 h 414"/>
                <a:gd name="T12" fmla="*/ 402 w 747"/>
                <a:gd name="T13" fmla="*/ 414 h 414"/>
                <a:gd name="T14" fmla="*/ 747 w 747"/>
                <a:gd name="T15" fmla="*/ 215 h 414"/>
                <a:gd name="T16" fmla="*/ 469 w 747"/>
                <a:gd name="T17" fmla="*/ 54 h 414"/>
                <a:gd name="T18" fmla="*/ 508 w 747"/>
                <a:gd name="T19" fmla="*/ 32 h 4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47"/>
                <a:gd name="T31" fmla="*/ 0 h 414"/>
                <a:gd name="T32" fmla="*/ 747 w 747"/>
                <a:gd name="T33" fmla="*/ 414 h 4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47" h="414">
                  <a:moveTo>
                    <a:pt x="508" y="32"/>
                  </a:moveTo>
                  <a:lnTo>
                    <a:pt x="452" y="0"/>
                  </a:lnTo>
                  <a:lnTo>
                    <a:pt x="248" y="118"/>
                  </a:lnTo>
                  <a:lnTo>
                    <a:pt x="179" y="79"/>
                  </a:lnTo>
                  <a:lnTo>
                    <a:pt x="0" y="183"/>
                  </a:lnTo>
                  <a:lnTo>
                    <a:pt x="164" y="276"/>
                  </a:lnTo>
                  <a:lnTo>
                    <a:pt x="402" y="414"/>
                  </a:lnTo>
                  <a:lnTo>
                    <a:pt x="747" y="215"/>
                  </a:lnTo>
                  <a:lnTo>
                    <a:pt x="469" y="54"/>
                  </a:lnTo>
                  <a:lnTo>
                    <a:pt x="508" y="32"/>
                  </a:lnTo>
                  <a:close/>
                </a:path>
              </a:pathLst>
            </a:custGeom>
            <a:solidFill>
              <a:srgbClr val="BFBFBF"/>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200">
                <a:solidFill>
                  <a:srgbClr val="000000"/>
                </a:solidFill>
                <a:sym typeface="宋体" panose="02010600030101010101" pitchFamily="2" charset="-122"/>
              </a:endParaRPr>
            </a:p>
          </p:txBody>
        </p:sp>
        <p:sp>
          <p:nvSpPr>
            <p:cNvPr id="7" name="Freeform 116">
              <a:extLst>
                <a:ext uri="{FF2B5EF4-FFF2-40B4-BE49-F238E27FC236}">
                  <a16:creationId xmlns:a16="http://schemas.microsoft.com/office/drawing/2014/main" id="{4903B385-57D5-1245-AA6E-FB889D6D8DD6}"/>
                </a:ext>
              </a:extLst>
            </p:cNvPr>
            <p:cNvSpPr>
              <a:spLocks noChangeArrowheads="1"/>
            </p:cNvSpPr>
            <p:nvPr/>
          </p:nvSpPr>
          <p:spPr bwMode="auto">
            <a:xfrm>
              <a:off x="3427413" y="1536700"/>
              <a:ext cx="2189162" cy="1263650"/>
            </a:xfrm>
            <a:custGeom>
              <a:avLst/>
              <a:gdLst>
                <a:gd name="T0" fmla="*/ 553 w 1032"/>
                <a:gd name="T1" fmla="*/ 188 h 596"/>
                <a:gd name="T2" fmla="*/ 389 w 1032"/>
                <a:gd name="T3" fmla="*/ 95 h 596"/>
                <a:gd name="T4" fmla="*/ 363 w 1032"/>
                <a:gd name="T5" fmla="*/ 110 h 596"/>
                <a:gd name="T6" fmla="*/ 173 w 1032"/>
                <a:gd name="T7" fmla="*/ 0 h 596"/>
                <a:gd name="T8" fmla="*/ 0 w 1032"/>
                <a:gd name="T9" fmla="*/ 99 h 596"/>
                <a:gd name="T10" fmla="*/ 63 w 1032"/>
                <a:gd name="T11" fmla="*/ 136 h 596"/>
                <a:gd name="T12" fmla="*/ 24 w 1032"/>
                <a:gd name="T13" fmla="*/ 158 h 596"/>
                <a:gd name="T14" fmla="*/ 740 w 1032"/>
                <a:gd name="T15" fmla="*/ 572 h 596"/>
                <a:gd name="T16" fmla="*/ 779 w 1032"/>
                <a:gd name="T17" fmla="*/ 550 h 596"/>
                <a:gd name="T18" fmla="*/ 861 w 1032"/>
                <a:gd name="T19" fmla="*/ 596 h 596"/>
                <a:gd name="T20" fmla="*/ 1032 w 1032"/>
                <a:gd name="T21" fmla="*/ 496 h 596"/>
                <a:gd name="T22" fmla="*/ 527 w 1032"/>
                <a:gd name="T23" fmla="*/ 203 h 596"/>
                <a:gd name="T24" fmla="*/ 553 w 1032"/>
                <a:gd name="T25" fmla="*/ 188 h 59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32"/>
                <a:gd name="T40" fmla="*/ 0 h 596"/>
                <a:gd name="T41" fmla="*/ 1032 w 1032"/>
                <a:gd name="T42" fmla="*/ 596 h 59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32" h="596">
                  <a:moveTo>
                    <a:pt x="553" y="188"/>
                  </a:moveTo>
                  <a:lnTo>
                    <a:pt x="389" y="95"/>
                  </a:lnTo>
                  <a:lnTo>
                    <a:pt x="363" y="110"/>
                  </a:lnTo>
                  <a:lnTo>
                    <a:pt x="173" y="0"/>
                  </a:lnTo>
                  <a:lnTo>
                    <a:pt x="0" y="99"/>
                  </a:lnTo>
                  <a:lnTo>
                    <a:pt x="63" y="136"/>
                  </a:lnTo>
                  <a:lnTo>
                    <a:pt x="24" y="158"/>
                  </a:lnTo>
                  <a:lnTo>
                    <a:pt x="740" y="572"/>
                  </a:lnTo>
                  <a:lnTo>
                    <a:pt x="779" y="550"/>
                  </a:lnTo>
                  <a:lnTo>
                    <a:pt x="861" y="596"/>
                  </a:lnTo>
                  <a:lnTo>
                    <a:pt x="1032" y="496"/>
                  </a:lnTo>
                  <a:lnTo>
                    <a:pt x="527" y="203"/>
                  </a:lnTo>
                  <a:lnTo>
                    <a:pt x="553" y="188"/>
                  </a:lnTo>
                  <a:close/>
                </a:path>
              </a:pathLst>
            </a:custGeom>
            <a:solidFill>
              <a:srgbClr val="F83003"/>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200">
                <a:solidFill>
                  <a:srgbClr val="000000"/>
                </a:solidFill>
                <a:sym typeface="宋体" panose="02010600030101010101" pitchFamily="2" charset="-122"/>
              </a:endParaRPr>
            </a:p>
          </p:txBody>
        </p:sp>
        <p:sp>
          <p:nvSpPr>
            <p:cNvPr id="8" name="Freeform 117">
              <a:extLst>
                <a:ext uri="{FF2B5EF4-FFF2-40B4-BE49-F238E27FC236}">
                  <a16:creationId xmlns:a16="http://schemas.microsoft.com/office/drawing/2014/main" id="{8C4F535E-CDA5-8C43-B5C0-EDE230D91F6A}"/>
                </a:ext>
              </a:extLst>
            </p:cNvPr>
            <p:cNvSpPr>
              <a:spLocks noChangeArrowheads="1"/>
            </p:cNvSpPr>
            <p:nvPr/>
          </p:nvSpPr>
          <p:spPr bwMode="auto">
            <a:xfrm>
              <a:off x="1914525" y="2227263"/>
              <a:ext cx="2798763" cy="1163637"/>
            </a:xfrm>
            <a:custGeom>
              <a:avLst/>
              <a:gdLst>
                <a:gd name="T0" fmla="*/ 1319 w 1319"/>
                <a:gd name="T1" fmla="*/ 183 h 548"/>
                <a:gd name="T2" fmla="*/ 1002 w 1319"/>
                <a:gd name="T3" fmla="*/ 0 h 548"/>
                <a:gd name="T4" fmla="*/ 644 w 1319"/>
                <a:gd name="T5" fmla="*/ 207 h 548"/>
                <a:gd name="T6" fmla="*/ 305 w 1319"/>
                <a:gd name="T7" fmla="*/ 11 h 548"/>
                <a:gd name="T8" fmla="*/ 162 w 1319"/>
                <a:gd name="T9" fmla="*/ 95 h 548"/>
                <a:gd name="T10" fmla="*/ 126 w 1319"/>
                <a:gd name="T11" fmla="*/ 75 h 548"/>
                <a:gd name="T12" fmla="*/ 0 w 1319"/>
                <a:gd name="T13" fmla="*/ 147 h 548"/>
                <a:gd name="T14" fmla="*/ 693 w 1319"/>
                <a:gd name="T15" fmla="*/ 548 h 548"/>
                <a:gd name="T16" fmla="*/ 925 w 1319"/>
                <a:gd name="T17" fmla="*/ 412 h 548"/>
                <a:gd name="T18" fmla="*/ 925 w 1319"/>
                <a:gd name="T19" fmla="*/ 412 h 548"/>
                <a:gd name="T20" fmla="*/ 1319 w 1319"/>
                <a:gd name="T21" fmla="*/ 183 h 5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19"/>
                <a:gd name="T34" fmla="*/ 0 h 548"/>
                <a:gd name="T35" fmla="*/ 1319 w 1319"/>
                <a:gd name="T36" fmla="*/ 548 h 54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19" h="548">
                  <a:moveTo>
                    <a:pt x="1319" y="183"/>
                  </a:moveTo>
                  <a:lnTo>
                    <a:pt x="1002" y="0"/>
                  </a:lnTo>
                  <a:lnTo>
                    <a:pt x="644" y="207"/>
                  </a:lnTo>
                  <a:lnTo>
                    <a:pt x="305" y="11"/>
                  </a:lnTo>
                  <a:lnTo>
                    <a:pt x="162" y="95"/>
                  </a:lnTo>
                  <a:lnTo>
                    <a:pt x="126" y="75"/>
                  </a:lnTo>
                  <a:lnTo>
                    <a:pt x="0" y="147"/>
                  </a:lnTo>
                  <a:lnTo>
                    <a:pt x="693" y="548"/>
                  </a:lnTo>
                  <a:lnTo>
                    <a:pt x="925" y="412"/>
                  </a:lnTo>
                  <a:lnTo>
                    <a:pt x="925" y="412"/>
                  </a:lnTo>
                  <a:lnTo>
                    <a:pt x="1319" y="183"/>
                  </a:lnTo>
                  <a:close/>
                </a:path>
              </a:pathLst>
            </a:custGeom>
            <a:solidFill>
              <a:srgbClr val="A2B932"/>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200">
                <a:solidFill>
                  <a:srgbClr val="000000"/>
                </a:solidFill>
                <a:sym typeface="宋体" panose="02010600030101010101" pitchFamily="2" charset="-122"/>
              </a:endParaRPr>
            </a:p>
          </p:txBody>
        </p:sp>
        <p:sp>
          <p:nvSpPr>
            <p:cNvPr id="9" name="Freeform 118">
              <a:extLst>
                <a:ext uri="{FF2B5EF4-FFF2-40B4-BE49-F238E27FC236}">
                  <a16:creationId xmlns:a16="http://schemas.microsoft.com/office/drawing/2014/main" id="{A0CC469E-61E0-A144-8FF5-80D3CEDB6C06}"/>
                </a:ext>
              </a:extLst>
            </p:cNvPr>
            <p:cNvSpPr>
              <a:spLocks noChangeArrowheads="1"/>
            </p:cNvSpPr>
            <p:nvPr/>
          </p:nvSpPr>
          <p:spPr bwMode="auto">
            <a:xfrm>
              <a:off x="2968625" y="3128963"/>
              <a:ext cx="1387475" cy="769937"/>
            </a:xfrm>
            <a:custGeom>
              <a:avLst/>
              <a:gdLst>
                <a:gd name="T0" fmla="*/ 654 w 654"/>
                <a:gd name="T1" fmla="*/ 128 h 363"/>
                <a:gd name="T2" fmla="*/ 432 w 654"/>
                <a:gd name="T3" fmla="*/ 0 h 363"/>
                <a:gd name="T4" fmla="*/ 0 w 654"/>
                <a:gd name="T5" fmla="*/ 251 h 363"/>
                <a:gd name="T6" fmla="*/ 197 w 654"/>
                <a:gd name="T7" fmla="*/ 363 h 363"/>
                <a:gd name="T8" fmla="*/ 501 w 654"/>
                <a:gd name="T9" fmla="*/ 186 h 363"/>
                <a:gd name="T10" fmla="*/ 527 w 654"/>
                <a:gd name="T11" fmla="*/ 201 h 363"/>
                <a:gd name="T12" fmla="*/ 654 w 654"/>
                <a:gd name="T13" fmla="*/ 128 h 363"/>
                <a:gd name="T14" fmla="*/ 0 60000 65536"/>
                <a:gd name="T15" fmla="*/ 0 60000 65536"/>
                <a:gd name="T16" fmla="*/ 0 60000 65536"/>
                <a:gd name="T17" fmla="*/ 0 60000 65536"/>
                <a:gd name="T18" fmla="*/ 0 60000 65536"/>
                <a:gd name="T19" fmla="*/ 0 60000 65536"/>
                <a:gd name="T20" fmla="*/ 0 60000 65536"/>
                <a:gd name="T21" fmla="*/ 0 w 654"/>
                <a:gd name="T22" fmla="*/ 0 h 363"/>
                <a:gd name="T23" fmla="*/ 654 w 654"/>
                <a:gd name="T24" fmla="*/ 363 h 3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54" h="363">
                  <a:moveTo>
                    <a:pt x="654" y="128"/>
                  </a:moveTo>
                  <a:lnTo>
                    <a:pt x="432" y="0"/>
                  </a:lnTo>
                  <a:lnTo>
                    <a:pt x="0" y="251"/>
                  </a:lnTo>
                  <a:lnTo>
                    <a:pt x="197" y="363"/>
                  </a:lnTo>
                  <a:lnTo>
                    <a:pt x="501" y="186"/>
                  </a:lnTo>
                  <a:lnTo>
                    <a:pt x="527" y="201"/>
                  </a:lnTo>
                  <a:lnTo>
                    <a:pt x="654" y="128"/>
                  </a:lnTo>
                  <a:close/>
                </a:path>
              </a:pathLst>
            </a:custGeom>
            <a:solidFill>
              <a:srgbClr val="BFBFBF"/>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200">
                <a:solidFill>
                  <a:srgbClr val="000000"/>
                </a:solidFill>
                <a:sym typeface="宋体" panose="02010600030101010101" pitchFamily="2" charset="-122"/>
              </a:endParaRPr>
            </a:p>
          </p:txBody>
        </p:sp>
        <p:sp>
          <p:nvSpPr>
            <p:cNvPr id="10" name="Freeform 119">
              <a:extLst>
                <a:ext uri="{FF2B5EF4-FFF2-40B4-BE49-F238E27FC236}">
                  <a16:creationId xmlns:a16="http://schemas.microsoft.com/office/drawing/2014/main" id="{F0DB227F-2B26-2444-BC73-16A9BE0B91C1}"/>
                </a:ext>
              </a:extLst>
            </p:cNvPr>
            <p:cNvSpPr>
              <a:spLocks noChangeArrowheads="1"/>
            </p:cNvSpPr>
            <p:nvPr/>
          </p:nvSpPr>
          <p:spPr bwMode="auto">
            <a:xfrm>
              <a:off x="952500" y="2855913"/>
              <a:ext cx="2143125" cy="1195387"/>
            </a:xfrm>
            <a:custGeom>
              <a:avLst/>
              <a:gdLst>
                <a:gd name="T0" fmla="*/ 1010 w 1010"/>
                <a:gd name="T1" fmla="*/ 429 h 563"/>
                <a:gd name="T2" fmla="*/ 268 w 1010"/>
                <a:gd name="T3" fmla="*/ 0 h 563"/>
                <a:gd name="T4" fmla="*/ 195 w 1010"/>
                <a:gd name="T5" fmla="*/ 41 h 563"/>
                <a:gd name="T6" fmla="*/ 160 w 1010"/>
                <a:gd name="T7" fmla="*/ 21 h 563"/>
                <a:gd name="T8" fmla="*/ 0 w 1010"/>
                <a:gd name="T9" fmla="*/ 114 h 563"/>
                <a:gd name="T10" fmla="*/ 123 w 1010"/>
                <a:gd name="T11" fmla="*/ 187 h 563"/>
                <a:gd name="T12" fmla="*/ 158 w 1010"/>
                <a:gd name="T13" fmla="*/ 166 h 563"/>
                <a:gd name="T14" fmla="*/ 384 w 1010"/>
                <a:gd name="T15" fmla="*/ 296 h 563"/>
                <a:gd name="T16" fmla="*/ 348 w 1010"/>
                <a:gd name="T17" fmla="*/ 317 h 563"/>
                <a:gd name="T18" fmla="*/ 777 w 1010"/>
                <a:gd name="T19" fmla="*/ 563 h 563"/>
                <a:gd name="T20" fmla="*/ 1010 w 1010"/>
                <a:gd name="T21" fmla="*/ 429 h 5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10"/>
                <a:gd name="T34" fmla="*/ 0 h 563"/>
                <a:gd name="T35" fmla="*/ 1010 w 1010"/>
                <a:gd name="T36" fmla="*/ 563 h 56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10" h="563">
                  <a:moveTo>
                    <a:pt x="1010" y="429"/>
                  </a:moveTo>
                  <a:lnTo>
                    <a:pt x="268" y="0"/>
                  </a:lnTo>
                  <a:lnTo>
                    <a:pt x="195" y="41"/>
                  </a:lnTo>
                  <a:lnTo>
                    <a:pt x="160" y="21"/>
                  </a:lnTo>
                  <a:lnTo>
                    <a:pt x="0" y="114"/>
                  </a:lnTo>
                  <a:lnTo>
                    <a:pt x="123" y="187"/>
                  </a:lnTo>
                  <a:lnTo>
                    <a:pt x="158" y="166"/>
                  </a:lnTo>
                  <a:lnTo>
                    <a:pt x="384" y="296"/>
                  </a:lnTo>
                  <a:lnTo>
                    <a:pt x="348" y="317"/>
                  </a:lnTo>
                  <a:lnTo>
                    <a:pt x="777" y="563"/>
                  </a:lnTo>
                  <a:lnTo>
                    <a:pt x="1010" y="429"/>
                  </a:lnTo>
                  <a:close/>
                </a:path>
              </a:pathLst>
            </a:custGeom>
            <a:solidFill>
              <a:srgbClr val="A2B932"/>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200">
                <a:solidFill>
                  <a:srgbClr val="000000"/>
                </a:solidFill>
                <a:sym typeface="宋体" panose="02010600030101010101" pitchFamily="2" charset="-122"/>
              </a:endParaRPr>
            </a:p>
          </p:txBody>
        </p:sp>
        <p:sp>
          <p:nvSpPr>
            <p:cNvPr id="11" name="Oval 120">
              <a:extLst>
                <a:ext uri="{FF2B5EF4-FFF2-40B4-BE49-F238E27FC236}">
                  <a16:creationId xmlns:a16="http://schemas.microsoft.com/office/drawing/2014/main" id="{1BE52191-ACD7-BF40-ABE7-4B8F81C5F121}"/>
                </a:ext>
              </a:extLst>
            </p:cNvPr>
            <p:cNvSpPr>
              <a:spLocks noChangeArrowheads="1"/>
            </p:cNvSpPr>
            <p:nvPr/>
          </p:nvSpPr>
          <p:spPr bwMode="auto">
            <a:xfrm>
              <a:off x="2747963" y="2144713"/>
              <a:ext cx="128587" cy="128587"/>
            </a:xfrm>
            <a:prstGeom prst="ellipse">
              <a:avLst/>
            </a:prstGeom>
            <a:solidFill>
              <a:srgbClr val="EEEEEE"/>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12" name="Freeform 121">
              <a:extLst>
                <a:ext uri="{FF2B5EF4-FFF2-40B4-BE49-F238E27FC236}">
                  <a16:creationId xmlns:a16="http://schemas.microsoft.com/office/drawing/2014/main" id="{0FF67E0E-36A4-DD44-8D65-C693BF141536}"/>
                </a:ext>
              </a:extLst>
            </p:cNvPr>
            <p:cNvSpPr>
              <a:spLocks noChangeArrowheads="1"/>
            </p:cNvSpPr>
            <p:nvPr/>
          </p:nvSpPr>
          <p:spPr bwMode="auto">
            <a:xfrm>
              <a:off x="2679700" y="2290763"/>
              <a:ext cx="266700" cy="573087"/>
            </a:xfrm>
            <a:custGeom>
              <a:avLst/>
              <a:gdLst>
                <a:gd name="T0" fmla="*/ 125 w 125"/>
                <a:gd name="T1" fmla="*/ 22 h 270"/>
                <a:gd name="T2" fmla="*/ 125 w 125"/>
                <a:gd name="T3" fmla="*/ 28 h 270"/>
                <a:gd name="T4" fmla="*/ 125 w 125"/>
                <a:gd name="T5" fmla="*/ 136 h 270"/>
                <a:gd name="T6" fmla="*/ 101 w 125"/>
                <a:gd name="T7" fmla="*/ 136 h 270"/>
                <a:gd name="T8" fmla="*/ 101 w 125"/>
                <a:gd name="T9" fmla="*/ 28 h 270"/>
                <a:gd name="T10" fmla="*/ 93 w 125"/>
                <a:gd name="T11" fmla="*/ 28 h 270"/>
                <a:gd name="T12" fmla="*/ 93 w 125"/>
                <a:gd name="T13" fmla="*/ 270 h 270"/>
                <a:gd name="T14" fmla="*/ 67 w 125"/>
                <a:gd name="T15" fmla="*/ 270 h 270"/>
                <a:gd name="T16" fmla="*/ 67 w 125"/>
                <a:gd name="T17" fmla="*/ 128 h 270"/>
                <a:gd name="T18" fmla="*/ 58 w 125"/>
                <a:gd name="T19" fmla="*/ 128 h 270"/>
                <a:gd name="T20" fmla="*/ 58 w 125"/>
                <a:gd name="T21" fmla="*/ 270 h 270"/>
                <a:gd name="T22" fmla="*/ 32 w 125"/>
                <a:gd name="T23" fmla="*/ 270 h 270"/>
                <a:gd name="T24" fmla="*/ 32 w 125"/>
                <a:gd name="T25" fmla="*/ 28 h 270"/>
                <a:gd name="T26" fmla="*/ 24 w 125"/>
                <a:gd name="T27" fmla="*/ 28 h 270"/>
                <a:gd name="T28" fmla="*/ 24 w 125"/>
                <a:gd name="T29" fmla="*/ 136 h 270"/>
                <a:gd name="T30" fmla="*/ 0 w 125"/>
                <a:gd name="T31" fmla="*/ 136 h 270"/>
                <a:gd name="T32" fmla="*/ 0 w 125"/>
                <a:gd name="T33" fmla="*/ 28 h 270"/>
                <a:gd name="T34" fmla="*/ 0 w 125"/>
                <a:gd name="T35" fmla="*/ 22 h 270"/>
                <a:gd name="T36" fmla="*/ 0 w 125"/>
                <a:gd name="T37" fmla="*/ 0 h 270"/>
                <a:gd name="T38" fmla="*/ 125 w 125"/>
                <a:gd name="T39" fmla="*/ 0 h 270"/>
                <a:gd name="T40" fmla="*/ 125 w 125"/>
                <a:gd name="T41" fmla="*/ 22 h 27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5"/>
                <a:gd name="T64" fmla="*/ 0 h 270"/>
                <a:gd name="T65" fmla="*/ 125 w 125"/>
                <a:gd name="T66" fmla="*/ 270 h 27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5" h="270">
                  <a:moveTo>
                    <a:pt x="125" y="22"/>
                  </a:moveTo>
                  <a:lnTo>
                    <a:pt x="125" y="28"/>
                  </a:lnTo>
                  <a:lnTo>
                    <a:pt x="125" y="136"/>
                  </a:lnTo>
                  <a:lnTo>
                    <a:pt x="101" y="136"/>
                  </a:lnTo>
                  <a:lnTo>
                    <a:pt x="101" y="28"/>
                  </a:lnTo>
                  <a:lnTo>
                    <a:pt x="93" y="28"/>
                  </a:lnTo>
                  <a:lnTo>
                    <a:pt x="93" y="270"/>
                  </a:lnTo>
                  <a:lnTo>
                    <a:pt x="67" y="270"/>
                  </a:lnTo>
                  <a:lnTo>
                    <a:pt x="67" y="128"/>
                  </a:lnTo>
                  <a:lnTo>
                    <a:pt x="58" y="128"/>
                  </a:lnTo>
                  <a:lnTo>
                    <a:pt x="58" y="270"/>
                  </a:lnTo>
                  <a:lnTo>
                    <a:pt x="32" y="270"/>
                  </a:lnTo>
                  <a:lnTo>
                    <a:pt x="32" y="28"/>
                  </a:lnTo>
                  <a:lnTo>
                    <a:pt x="24" y="28"/>
                  </a:lnTo>
                  <a:lnTo>
                    <a:pt x="24" y="136"/>
                  </a:lnTo>
                  <a:lnTo>
                    <a:pt x="0" y="136"/>
                  </a:lnTo>
                  <a:lnTo>
                    <a:pt x="0" y="28"/>
                  </a:lnTo>
                  <a:lnTo>
                    <a:pt x="0" y="22"/>
                  </a:lnTo>
                  <a:lnTo>
                    <a:pt x="0" y="0"/>
                  </a:lnTo>
                  <a:lnTo>
                    <a:pt x="125" y="0"/>
                  </a:lnTo>
                  <a:lnTo>
                    <a:pt x="125" y="22"/>
                  </a:lnTo>
                  <a:close/>
                </a:path>
              </a:pathLst>
            </a:custGeom>
            <a:solidFill>
              <a:srgbClr val="EEEEEE"/>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13" name="Oval 122">
              <a:extLst>
                <a:ext uri="{FF2B5EF4-FFF2-40B4-BE49-F238E27FC236}">
                  <a16:creationId xmlns:a16="http://schemas.microsoft.com/office/drawing/2014/main" id="{EDF8D56F-A396-3F4F-B18B-30E527C650FB}"/>
                </a:ext>
              </a:extLst>
            </p:cNvPr>
            <p:cNvSpPr>
              <a:spLocks noChangeArrowheads="1"/>
            </p:cNvSpPr>
            <p:nvPr/>
          </p:nvSpPr>
          <p:spPr bwMode="auto">
            <a:xfrm>
              <a:off x="3068638" y="2144713"/>
              <a:ext cx="125412" cy="128587"/>
            </a:xfrm>
            <a:prstGeom prst="ellipse">
              <a:avLst/>
            </a:prstGeom>
            <a:solidFill>
              <a:srgbClr val="EEEEEE"/>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14" name="Freeform 123">
              <a:extLst>
                <a:ext uri="{FF2B5EF4-FFF2-40B4-BE49-F238E27FC236}">
                  <a16:creationId xmlns:a16="http://schemas.microsoft.com/office/drawing/2014/main" id="{FF0BCA5A-A217-A845-9067-90255EB47452}"/>
                </a:ext>
              </a:extLst>
            </p:cNvPr>
            <p:cNvSpPr>
              <a:spLocks noChangeArrowheads="1"/>
            </p:cNvSpPr>
            <p:nvPr/>
          </p:nvSpPr>
          <p:spPr bwMode="auto">
            <a:xfrm>
              <a:off x="2995613" y="2290763"/>
              <a:ext cx="269875" cy="573087"/>
            </a:xfrm>
            <a:custGeom>
              <a:avLst/>
              <a:gdLst>
                <a:gd name="T0" fmla="*/ 127 w 127"/>
                <a:gd name="T1" fmla="*/ 22 h 270"/>
                <a:gd name="T2" fmla="*/ 127 w 127"/>
                <a:gd name="T3" fmla="*/ 28 h 270"/>
                <a:gd name="T4" fmla="*/ 127 w 127"/>
                <a:gd name="T5" fmla="*/ 136 h 270"/>
                <a:gd name="T6" fmla="*/ 101 w 127"/>
                <a:gd name="T7" fmla="*/ 136 h 270"/>
                <a:gd name="T8" fmla="*/ 101 w 127"/>
                <a:gd name="T9" fmla="*/ 28 h 270"/>
                <a:gd name="T10" fmla="*/ 95 w 127"/>
                <a:gd name="T11" fmla="*/ 28 h 270"/>
                <a:gd name="T12" fmla="*/ 95 w 127"/>
                <a:gd name="T13" fmla="*/ 270 h 270"/>
                <a:gd name="T14" fmla="*/ 67 w 127"/>
                <a:gd name="T15" fmla="*/ 270 h 270"/>
                <a:gd name="T16" fmla="*/ 67 w 127"/>
                <a:gd name="T17" fmla="*/ 128 h 270"/>
                <a:gd name="T18" fmla="*/ 60 w 127"/>
                <a:gd name="T19" fmla="*/ 128 h 270"/>
                <a:gd name="T20" fmla="*/ 60 w 127"/>
                <a:gd name="T21" fmla="*/ 270 h 270"/>
                <a:gd name="T22" fmla="*/ 32 w 127"/>
                <a:gd name="T23" fmla="*/ 270 h 270"/>
                <a:gd name="T24" fmla="*/ 32 w 127"/>
                <a:gd name="T25" fmla="*/ 28 h 270"/>
                <a:gd name="T26" fmla="*/ 26 w 127"/>
                <a:gd name="T27" fmla="*/ 28 h 270"/>
                <a:gd name="T28" fmla="*/ 26 w 127"/>
                <a:gd name="T29" fmla="*/ 136 h 270"/>
                <a:gd name="T30" fmla="*/ 0 w 127"/>
                <a:gd name="T31" fmla="*/ 136 h 270"/>
                <a:gd name="T32" fmla="*/ 0 w 127"/>
                <a:gd name="T33" fmla="*/ 28 h 270"/>
                <a:gd name="T34" fmla="*/ 0 w 127"/>
                <a:gd name="T35" fmla="*/ 22 h 270"/>
                <a:gd name="T36" fmla="*/ 0 w 127"/>
                <a:gd name="T37" fmla="*/ 0 h 270"/>
                <a:gd name="T38" fmla="*/ 127 w 127"/>
                <a:gd name="T39" fmla="*/ 0 h 270"/>
                <a:gd name="T40" fmla="*/ 127 w 127"/>
                <a:gd name="T41" fmla="*/ 22 h 27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7"/>
                <a:gd name="T64" fmla="*/ 0 h 270"/>
                <a:gd name="T65" fmla="*/ 127 w 127"/>
                <a:gd name="T66" fmla="*/ 270 h 27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7" h="270">
                  <a:moveTo>
                    <a:pt x="127" y="22"/>
                  </a:moveTo>
                  <a:lnTo>
                    <a:pt x="127" y="28"/>
                  </a:lnTo>
                  <a:lnTo>
                    <a:pt x="127" y="136"/>
                  </a:lnTo>
                  <a:lnTo>
                    <a:pt x="101" y="136"/>
                  </a:lnTo>
                  <a:lnTo>
                    <a:pt x="101" y="28"/>
                  </a:lnTo>
                  <a:lnTo>
                    <a:pt x="95" y="28"/>
                  </a:lnTo>
                  <a:lnTo>
                    <a:pt x="95" y="270"/>
                  </a:lnTo>
                  <a:lnTo>
                    <a:pt x="67" y="270"/>
                  </a:lnTo>
                  <a:lnTo>
                    <a:pt x="67" y="128"/>
                  </a:lnTo>
                  <a:lnTo>
                    <a:pt x="60" y="128"/>
                  </a:lnTo>
                  <a:lnTo>
                    <a:pt x="60" y="270"/>
                  </a:lnTo>
                  <a:lnTo>
                    <a:pt x="32" y="270"/>
                  </a:lnTo>
                  <a:lnTo>
                    <a:pt x="32" y="28"/>
                  </a:lnTo>
                  <a:lnTo>
                    <a:pt x="26" y="28"/>
                  </a:lnTo>
                  <a:lnTo>
                    <a:pt x="26" y="136"/>
                  </a:lnTo>
                  <a:lnTo>
                    <a:pt x="0" y="136"/>
                  </a:lnTo>
                  <a:lnTo>
                    <a:pt x="0" y="28"/>
                  </a:lnTo>
                  <a:lnTo>
                    <a:pt x="0" y="22"/>
                  </a:lnTo>
                  <a:lnTo>
                    <a:pt x="0" y="0"/>
                  </a:lnTo>
                  <a:lnTo>
                    <a:pt x="127" y="0"/>
                  </a:lnTo>
                  <a:lnTo>
                    <a:pt x="127" y="22"/>
                  </a:lnTo>
                  <a:close/>
                </a:path>
              </a:pathLst>
            </a:custGeom>
            <a:solidFill>
              <a:srgbClr val="EEEEEE"/>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15" name="Freeform 124">
              <a:extLst>
                <a:ext uri="{FF2B5EF4-FFF2-40B4-BE49-F238E27FC236}">
                  <a16:creationId xmlns:a16="http://schemas.microsoft.com/office/drawing/2014/main" id="{099D9810-8F66-7149-A8F6-E2F0C9E6178C}"/>
                </a:ext>
              </a:extLst>
            </p:cNvPr>
            <p:cNvSpPr>
              <a:spLocks noChangeArrowheads="1"/>
            </p:cNvSpPr>
            <p:nvPr/>
          </p:nvSpPr>
          <p:spPr bwMode="auto">
            <a:xfrm>
              <a:off x="3867150" y="1117600"/>
              <a:ext cx="1647825" cy="395288"/>
            </a:xfrm>
            <a:custGeom>
              <a:avLst/>
              <a:gdLst>
                <a:gd name="T0" fmla="*/ 0 w 777"/>
                <a:gd name="T1" fmla="*/ 0 h 186"/>
                <a:gd name="T2" fmla="*/ 0 w 777"/>
                <a:gd name="T3" fmla="*/ 123 h 186"/>
                <a:gd name="T4" fmla="*/ 777 w 777"/>
                <a:gd name="T5" fmla="*/ 186 h 186"/>
                <a:gd name="T6" fmla="*/ 777 w 777"/>
                <a:gd name="T7" fmla="*/ 111 h 186"/>
                <a:gd name="T8" fmla="*/ 0 w 777"/>
                <a:gd name="T9" fmla="*/ 111 h 186"/>
                <a:gd name="T10" fmla="*/ 0 w 777"/>
                <a:gd name="T11" fmla="*/ 33 h 186"/>
                <a:gd name="T12" fmla="*/ 0 w 777"/>
                <a:gd name="T13" fmla="*/ 0 h 186"/>
                <a:gd name="T14" fmla="*/ 0 60000 65536"/>
                <a:gd name="T15" fmla="*/ 0 60000 65536"/>
                <a:gd name="T16" fmla="*/ 0 60000 65536"/>
                <a:gd name="T17" fmla="*/ 0 60000 65536"/>
                <a:gd name="T18" fmla="*/ 0 60000 65536"/>
                <a:gd name="T19" fmla="*/ 0 60000 65536"/>
                <a:gd name="T20" fmla="*/ 0 60000 65536"/>
                <a:gd name="T21" fmla="*/ 0 w 777"/>
                <a:gd name="T22" fmla="*/ 0 h 186"/>
                <a:gd name="T23" fmla="*/ 777 w 777"/>
                <a:gd name="T24" fmla="*/ 186 h 18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77" h="186">
                  <a:moveTo>
                    <a:pt x="0" y="0"/>
                  </a:moveTo>
                  <a:lnTo>
                    <a:pt x="0" y="123"/>
                  </a:lnTo>
                  <a:lnTo>
                    <a:pt x="777" y="186"/>
                  </a:lnTo>
                  <a:lnTo>
                    <a:pt x="777" y="111"/>
                  </a:lnTo>
                  <a:lnTo>
                    <a:pt x="0" y="111"/>
                  </a:lnTo>
                  <a:lnTo>
                    <a:pt x="0" y="33"/>
                  </a:lnTo>
                  <a:lnTo>
                    <a:pt x="0" y="0"/>
                  </a:lnTo>
                  <a:close/>
                </a:path>
              </a:pathLst>
            </a:custGeom>
            <a:solidFill>
              <a:srgbClr val="BFBFBF"/>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200">
                <a:solidFill>
                  <a:srgbClr val="000000"/>
                </a:solidFill>
                <a:sym typeface="宋体" panose="02010600030101010101" pitchFamily="2" charset="-122"/>
              </a:endParaRPr>
            </a:p>
          </p:txBody>
        </p:sp>
        <p:sp>
          <p:nvSpPr>
            <p:cNvPr id="16" name="Freeform 125">
              <a:extLst>
                <a:ext uri="{FF2B5EF4-FFF2-40B4-BE49-F238E27FC236}">
                  <a16:creationId xmlns:a16="http://schemas.microsoft.com/office/drawing/2014/main" id="{722A7E97-AFF9-5A49-A29A-778D0A31E05F}"/>
                </a:ext>
              </a:extLst>
            </p:cNvPr>
            <p:cNvSpPr>
              <a:spLocks noChangeArrowheads="1"/>
            </p:cNvSpPr>
            <p:nvPr/>
          </p:nvSpPr>
          <p:spPr bwMode="auto">
            <a:xfrm>
              <a:off x="3867150" y="1117600"/>
              <a:ext cx="1647825" cy="395288"/>
            </a:xfrm>
            <a:custGeom>
              <a:avLst/>
              <a:gdLst>
                <a:gd name="T0" fmla="*/ 0 w 777"/>
                <a:gd name="T1" fmla="*/ 0 h 186"/>
                <a:gd name="T2" fmla="*/ 0 w 777"/>
                <a:gd name="T3" fmla="*/ 123 h 186"/>
                <a:gd name="T4" fmla="*/ 777 w 777"/>
                <a:gd name="T5" fmla="*/ 186 h 186"/>
                <a:gd name="T6" fmla="*/ 777 w 777"/>
                <a:gd name="T7" fmla="*/ 111 h 186"/>
                <a:gd name="T8" fmla="*/ 0 w 777"/>
                <a:gd name="T9" fmla="*/ 111 h 186"/>
                <a:gd name="T10" fmla="*/ 0 w 777"/>
                <a:gd name="T11" fmla="*/ 33 h 186"/>
                <a:gd name="T12" fmla="*/ 0 w 777"/>
                <a:gd name="T13" fmla="*/ 0 h 186"/>
                <a:gd name="T14" fmla="*/ 0 60000 65536"/>
                <a:gd name="T15" fmla="*/ 0 60000 65536"/>
                <a:gd name="T16" fmla="*/ 0 60000 65536"/>
                <a:gd name="T17" fmla="*/ 0 60000 65536"/>
                <a:gd name="T18" fmla="*/ 0 60000 65536"/>
                <a:gd name="T19" fmla="*/ 0 60000 65536"/>
                <a:gd name="T20" fmla="*/ 0 60000 65536"/>
                <a:gd name="T21" fmla="*/ 0 w 777"/>
                <a:gd name="T22" fmla="*/ 0 h 186"/>
                <a:gd name="T23" fmla="*/ 777 w 777"/>
                <a:gd name="T24" fmla="*/ 186 h 18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77" h="186">
                  <a:moveTo>
                    <a:pt x="0" y="0"/>
                  </a:moveTo>
                  <a:lnTo>
                    <a:pt x="0" y="123"/>
                  </a:lnTo>
                  <a:lnTo>
                    <a:pt x="777" y="186"/>
                  </a:lnTo>
                  <a:lnTo>
                    <a:pt x="777" y="111"/>
                  </a:lnTo>
                  <a:lnTo>
                    <a:pt x="0" y="111"/>
                  </a:lnTo>
                  <a:lnTo>
                    <a:pt x="0" y="3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17" name="Freeform 126">
              <a:extLst>
                <a:ext uri="{FF2B5EF4-FFF2-40B4-BE49-F238E27FC236}">
                  <a16:creationId xmlns:a16="http://schemas.microsoft.com/office/drawing/2014/main" id="{7B6BC583-9A3D-3447-846D-C9CE9AE62F69}"/>
                </a:ext>
              </a:extLst>
            </p:cNvPr>
            <p:cNvSpPr>
              <a:spLocks noChangeArrowheads="1"/>
            </p:cNvSpPr>
            <p:nvPr/>
          </p:nvSpPr>
          <p:spPr bwMode="auto">
            <a:xfrm>
              <a:off x="3867150" y="1058863"/>
              <a:ext cx="1749425" cy="128587"/>
            </a:xfrm>
            <a:custGeom>
              <a:avLst/>
              <a:gdLst>
                <a:gd name="T0" fmla="*/ 825 w 825"/>
                <a:gd name="T1" fmla="*/ 0 h 61"/>
                <a:gd name="T2" fmla="*/ 0 w 825"/>
                <a:gd name="T3" fmla="*/ 0 h 61"/>
                <a:gd name="T4" fmla="*/ 0 w 825"/>
                <a:gd name="T5" fmla="*/ 61 h 61"/>
                <a:gd name="T6" fmla="*/ 803 w 825"/>
                <a:gd name="T7" fmla="*/ 61 h 61"/>
                <a:gd name="T8" fmla="*/ 825 w 825"/>
                <a:gd name="T9" fmla="*/ 0 h 61"/>
                <a:gd name="T10" fmla="*/ 0 60000 65536"/>
                <a:gd name="T11" fmla="*/ 0 60000 65536"/>
                <a:gd name="T12" fmla="*/ 0 60000 65536"/>
                <a:gd name="T13" fmla="*/ 0 60000 65536"/>
                <a:gd name="T14" fmla="*/ 0 60000 65536"/>
                <a:gd name="T15" fmla="*/ 0 w 825"/>
                <a:gd name="T16" fmla="*/ 0 h 61"/>
                <a:gd name="T17" fmla="*/ 825 w 825"/>
                <a:gd name="T18" fmla="*/ 61 h 61"/>
              </a:gdLst>
              <a:ahLst/>
              <a:cxnLst>
                <a:cxn ang="T10">
                  <a:pos x="T0" y="T1"/>
                </a:cxn>
                <a:cxn ang="T11">
                  <a:pos x="T2" y="T3"/>
                </a:cxn>
                <a:cxn ang="T12">
                  <a:pos x="T4" y="T5"/>
                </a:cxn>
                <a:cxn ang="T13">
                  <a:pos x="T6" y="T7"/>
                </a:cxn>
                <a:cxn ang="T14">
                  <a:pos x="T8" y="T9"/>
                </a:cxn>
              </a:cxnLst>
              <a:rect l="T15" t="T16" r="T17" b="T18"/>
              <a:pathLst>
                <a:path w="825" h="61">
                  <a:moveTo>
                    <a:pt x="825" y="0"/>
                  </a:moveTo>
                  <a:lnTo>
                    <a:pt x="0" y="0"/>
                  </a:lnTo>
                  <a:lnTo>
                    <a:pt x="0" y="61"/>
                  </a:lnTo>
                  <a:lnTo>
                    <a:pt x="803" y="61"/>
                  </a:lnTo>
                  <a:lnTo>
                    <a:pt x="825" y="0"/>
                  </a:lnTo>
                  <a:close/>
                </a:path>
              </a:pathLst>
            </a:custGeom>
            <a:solidFill>
              <a:srgbClr val="333333"/>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18" name="Freeform 127">
              <a:extLst>
                <a:ext uri="{FF2B5EF4-FFF2-40B4-BE49-F238E27FC236}">
                  <a16:creationId xmlns:a16="http://schemas.microsoft.com/office/drawing/2014/main" id="{4B94F1DC-9A2C-F04F-84D4-493D902A5FC1}"/>
                </a:ext>
              </a:extLst>
            </p:cNvPr>
            <p:cNvSpPr>
              <a:spLocks noChangeArrowheads="1"/>
            </p:cNvSpPr>
            <p:nvPr/>
          </p:nvSpPr>
          <p:spPr bwMode="auto">
            <a:xfrm>
              <a:off x="3867150" y="1058863"/>
              <a:ext cx="1749425" cy="128587"/>
            </a:xfrm>
            <a:custGeom>
              <a:avLst/>
              <a:gdLst>
                <a:gd name="T0" fmla="*/ 825 w 825"/>
                <a:gd name="T1" fmla="*/ 0 h 61"/>
                <a:gd name="T2" fmla="*/ 0 w 825"/>
                <a:gd name="T3" fmla="*/ 0 h 61"/>
                <a:gd name="T4" fmla="*/ 0 w 825"/>
                <a:gd name="T5" fmla="*/ 61 h 61"/>
                <a:gd name="T6" fmla="*/ 803 w 825"/>
                <a:gd name="T7" fmla="*/ 61 h 61"/>
                <a:gd name="T8" fmla="*/ 825 w 825"/>
                <a:gd name="T9" fmla="*/ 0 h 61"/>
                <a:gd name="T10" fmla="*/ 0 60000 65536"/>
                <a:gd name="T11" fmla="*/ 0 60000 65536"/>
                <a:gd name="T12" fmla="*/ 0 60000 65536"/>
                <a:gd name="T13" fmla="*/ 0 60000 65536"/>
                <a:gd name="T14" fmla="*/ 0 60000 65536"/>
                <a:gd name="T15" fmla="*/ 0 w 825"/>
                <a:gd name="T16" fmla="*/ 0 h 61"/>
                <a:gd name="T17" fmla="*/ 825 w 825"/>
                <a:gd name="T18" fmla="*/ 61 h 61"/>
              </a:gdLst>
              <a:ahLst/>
              <a:cxnLst>
                <a:cxn ang="T10">
                  <a:pos x="T0" y="T1"/>
                </a:cxn>
                <a:cxn ang="T11">
                  <a:pos x="T2" y="T3"/>
                </a:cxn>
                <a:cxn ang="T12">
                  <a:pos x="T4" y="T5"/>
                </a:cxn>
                <a:cxn ang="T13">
                  <a:pos x="T6" y="T7"/>
                </a:cxn>
                <a:cxn ang="T14">
                  <a:pos x="T8" y="T9"/>
                </a:cxn>
              </a:cxnLst>
              <a:rect l="T15" t="T16" r="T17" b="T18"/>
              <a:pathLst>
                <a:path w="825" h="61">
                  <a:moveTo>
                    <a:pt x="825" y="0"/>
                  </a:moveTo>
                  <a:lnTo>
                    <a:pt x="0" y="0"/>
                  </a:lnTo>
                  <a:lnTo>
                    <a:pt x="0" y="61"/>
                  </a:lnTo>
                  <a:lnTo>
                    <a:pt x="803" y="61"/>
                  </a:lnTo>
                  <a:lnTo>
                    <a:pt x="825" y="0"/>
                  </a:lnTo>
                </a:path>
              </a:pathLst>
            </a:custGeom>
            <a:solidFill>
              <a:srgbClr val="F83003"/>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200">
                <a:solidFill>
                  <a:srgbClr val="000000"/>
                </a:solidFill>
                <a:sym typeface="宋体" panose="02010600030101010101" pitchFamily="2" charset="-122"/>
              </a:endParaRPr>
            </a:p>
          </p:txBody>
        </p:sp>
        <p:sp>
          <p:nvSpPr>
            <p:cNvPr id="19" name="Freeform 128">
              <a:extLst>
                <a:ext uri="{FF2B5EF4-FFF2-40B4-BE49-F238E27FC236}">
                  <a16:creationId xmlns:a16="http://schemas.microsoft.com/office/drawing/2014/main" id="{AF6C32EF-B6B7-5A41-8E34-0477D7A7B8B9}"/>
                </a:ext>
              </a:extLst>
            </p:cNvPr>
            <p:cNvSpPr>
              <a:spLocks noChangeArrowheads="1"/>
            </p:cNvSpPr>
            <p:nvPr/>
          </p:nvSpPr>
          <p:spPr bwMode="auto">
            <a:xfrm>
              <a:off x="4756150" y="1187450"/>
              <a:ext cx="860425" cy="165100"/>
            </a:xfrm>
            <a:custGeom>
              <a:avLst/>
              <a:gdLst>
                <a:gd name="T0" fmla="*/ 384 w 406"/>
                <a:gd name="T1" fmla="*/ 0 h 78"/>
                <a:gd name="T2" fmla="*/ 0 w 406"/>
                <a:gd name="T3" fmla="*/ 0 h 78"/>
                <a:gd name="T4" fmla="*/ 358 w 406"/>
                <a:gd name="T5" fmla="*/ 30 h 78"/>
                <a:gd name="T6" fmla="*/ 358 w 406"/>
                <a:gd name="T7" fmla="*/ 78 h 78"/>
                <a:gd name="T8" fmla="*/ 406 w 406"/>
                <a:gd name="T9" fmla="*/ 78 h 78"/>
                <a:gd name="T10" fmla="*/ 382 w 406"/>
                <a:gd name="T11" fmla="*/ 6 h 78"/>
                <a:gd name="T12" fmla="*/ 384 w 406"/>
                <a:gd name="T13" fmla="*/ 0 h 78"/>
                <a:gd name="T14" fmla="*/ 0 60000 65536"/>
                <a:gd name="T15" fmla="*/ 0 60000 65536"/>
                <a:gd name="T16" fmla="*/ 0 60000 65536"/>
                <a:gd name="T17" fmla="*/ 0 60000 65536"/>
                <a:gd name="T18" fmla="*/ 0 60000 65536"/>
                <a:gd name="T19" fmla="*/ 0 60000 65536"/>
                <a:gd name="T20" fmla="*/ 0 60000 65536"/>
                <a:gd name="T21" fmla="*/ 0 w 406"/>
                <a:gd name="T22" fmla="*/ 0 h 78"/>
                <a:gd name="T23" fmla="*/ 406 w 406"/>
                <a:gd name="T24" fmla="*/ 78 h 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6" h="78">
                  <a:moveTo>
                    <a:pt x="384" y="0"/>
                  </a:moveTo>
                  <a:lnTo>
                    <a:pt x="0" y="0"/>
                  </a:lnTo>
                  <a:lnTo>
                    <a:pt x="358" y="30"/>
                  </a:lnTo>
                  <a:lnTo>
                    <a:pt x="358" y="78"/>
                  </a:lnTo>
                  <a:lnTo>
                    <a:pt x="406" y="78"/>
                  </a:lnTo>
                  <a:lnTo>
                    <a:pt x="382" y="6"/>
                  </a:lnTo>
                  <a:lnTo>
                    <a:pt x="384" y="0"/>
                  </a:lnTo>
                  <a:close/>
                </a:path>
              </a:pathLst>
            </a:custGeom>
            <a:solidFill>
              <a:srgbClr val="333333"/>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20" name="Freeform 129">
              <a:extLst>
                <a:ext uri="{FF2B5EF4-FFF2-40B4-BE49-F238E27FC236}">
                  <a16:creationId xmlns:a16="http://schemas.microsoft.com/office/drawing/2014/main" id="{ECE4A24F-714F-7E45-A3C4-34AA76486C65}"/>
                </a:ext>
              </a:extLst>
            </p:cNvPr>
            <p:cNvSpPr>
              <a:spLocks noChangeArrowheads="1"/>
            </p:cNvSpPr>
            <p:nvPr/>
          </p:nvSpPr>
          <p:spPr bwMode="auto">
            <a:xfrm>
              <a:off x="4756150" y="1187450"/>
              <a:ext cx="860425" cy="165100"/>
            </a:xfrm>
            <a:custGeom>
              <a:avLst/>
              <a:gdLst>
                <a:gd name="T0" fmla="*/ 384 w 406"/>
                <a:gd name="T1" fmla="*/ 0 h 78"/>
                <a:gd name="T2" fmla="*/ 0 w 406"/>
                <a:gd name="T3" fmla="*/ 0 h 78"/>
                <a:gd name="T4" fmla="*/ 358 w 406"/>
                <a:gd name="T5" fmla="*/ 30 h 78"/>
                <a:gd name="T6" fmla="*/ 358 w 406"/>
                <a:gd name="T7" fmla="*/ 78 h 78"/>
                <a:gd name="T8" fmla="*/ 406 w 406"/>
                <a:gd name="T9" fmla="*/ 78 h 78"/>
                <a:gd name="T10" fmla="*/ 382 w 406"/>
                <a:gd name="T11" fmla="*/ 6 h 78"/>
                <a:gd name="T12" fmla="*/ 384 w 406"/>
                <a:gd name="T13" fmla="*/ 0 h 78"/>
                <a:gd name="T14" fmla="*/ 0 60000 65536"/>
                <a:gd name="T15" fmla="*/ 0 60000 65536"/>
                <a:gd name="T16" fmla="*/ 0 60000 65536"/>
                <a:gd name="T17" fmla="*/ 0 60000 65536"/>
                <a:gd name="T18" fmla="*/ 0 60000 65536"/>
                <a:gd name="T19" fmla="*/ 0 60000 65536"/>
                <a:gd name="T20" fmla="*/ 0 60000 65536"/>
                <a:gd name="T21" fmla="*/ 0 w 406"/>
                <a:gd name="T22" fmla="*/ 0 h 78"/>
                <a:gd name="T23" fmla="*/ 406 w 406"/>
                <a:gd name="T24" fmla="*/ 78 h 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6" h="78">
                  <a:moveTo>
                    <a:pt x="384" y="0"/>
                  </a:moveTo>
                  <a:lnTo>
                    <a:pt x="0" y="0"/>
                  </a:lnTo>
                  <a:lnTo>
                    <a:pt x="358" y="30"/>
                  </a:lnTo>
                  <a:lnTo>
                    <a:pt x="358" y="78"/>
                  </a:lnTo>
                  <a:lnTo>
                    <a:pt x="406" y="78"/>
                  </a:lnTo>
                  <a:lnTo>
                    <a:pt x="382" y="6"/>
                  </a:lnTo>
                  <a:lnTo>
                    <a:pt x="384" y="0"/>
                  </a:lnTo>
                </a:path>
              </a:pathLst>
            </a:custGeom>
            <a:solidFill>
              <a:srgbClr val="F83003"/>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200">
                <a:solidFill>
                  <a:srgbClr val="000000"/>
                </a:solidFill>
                <a:sym typeface="宋体" panose="02010600030101010101" pitchFamily="2" charset="-122"/>
              </a:endParaRPr>
            </a:p>
          </p:txBody>
        </p:sp>
        <p:sp>
          <p:nvSpPr>
            <p:cNvPr id="21" name="Freeform 130">
              <a:extLst>
                <a:ext uri="{FF2B5EF4-FFF2-40B4-BE49-F238E27FC236}">
                  <a16:creationId xmlns:a16="http://schemas.microsoft.com/office/drawing/2014/main" id="{C0990AF3-BF10-7B4E-AAD1-7E133BE18244}"/>
                </a:ext>
              </a:extLst>
            </p:cNvPr>
            <p:cNvSpPr>
              <a:spLocks noChangeArrowheads="1"/>
            </p:cNvSpPr>
            <p:nvPr/>
          </p:nvSpPr>
          <p:spPr bwMode="auto">
            <a:xfrm>
              <a:off x="3867150" y="1187450"/>
              <a:ext cx="1647825" cy="165100"/>
            </a:xfrm>
            <a:custGeom>
              <a:avLst/>
              <a:gdLst>
                <a:gd name="T0" fmla="*/ 419 w 777"/>
                <a:gd name="T1" fmla="*/ 0 h 78"/>
                <a:gd name="T2" fmla="*/ 0 w 777"/>
                <a:gd name="T3" fmla="*/ 0 h 78"/>
                <a:gd name="T4" fmla="*/ 0 w 777"/>
                <a:gd name="T5" fmla="*/ 78 h 78"/>
                <a:gd name="T6" fmla="*/ 777 w 777"/>
                <a:gd name="T7" fmla="*/ 78 h 78"/>
                <a:gd name="T8" fmla="*/ 777 w 777"/>
                <a:gd name="T9" fmla="*/ 30 h 78"/>
                <a:gd name="T10" fmla="*/ 419 w 777"/>
                <a:gd name="T11" fmla="*/ 0 h 78"/>
                <a:gd name="T12" fmla="*/ 0 60000 65536"/>
                <a:gd name="T13" fmla="*/ 0 60000 65536"/>
                <a:gd name="T14" fmla="*/ 0 60000 65536"/>
                <a:gd name="T15" fmla="*/ 0 60000 65536"/>
                <a:gd name="T16" fmla="*/ 0 60000 65536"/>
                <a:gd name="T17" fmla="*/ 0 60000 65536"/>
                <a:gd name="T18" fmla="*/ 0 w 777"/>
                <a:gd name="T19" fmla="*/ 0 h 78"/>
                <a:gd name="T20" fmla="*/ 777 w 777"/>
                <a:gd name="T21" fmla="*/ 78 h 78"/>
              </a:gdLst>
              <a:ahLst/>
              <a:cxnLst>
                <a:cxn ang="T12">
                  <a:pos x="T0" y="T1"/>
                </a:cxn>
                <a:cxn ang="T13">
                  <a:pos x="T2" y="T3"/>
                </a:cxn>
                <a:cxn ang="T14">
                  <a:pos x="T4" y="T5"/>
                </a:cxn>
                <a:cxn ang="T15">
                  <a:pos x="T6" y="T7"/>
                </a:cxn>
                <a:cxn ang="T16">
                  <a:pos x="T8" y="T9"/>
                </a:cxn>
                <a:cxn ang="T17">
                  <a:pos x="T10" y="T11"/>
                </a:cxn>
              </a:cxnLst>
              <a:rect l="T18" t="T19" r="T20" b="T21"/>
              <a:pathLst>
                <a:path w="777" h="78">
                  <a:moveTo>
                    <a:pt x="419" y="0"/>
                  </a:moveTo>
                  <a:lnTo>
                    <a:pt x="0" y="0"/>
                  </a:lnTo>
                  <a:lnTo>
                    <a:pt x="0" y="78"/>
                  </a:lnTo>
                  <a:lnTo>
                    <a:pt x="777" y="78"/>
                  </a:lnTo>
                  <a:lnTo>
                    <a:pt x="777" y="30"/>
                  </a:lnTo>
                  <a:lnTo>
                    <a:pt x="419" y="0"/>
                  </a:lnTo>
                  <a:close/>
                </a:path>
              </a:pathLst>
            </a:custGeom>
            <a:solidFill>
              <a:srgbClr val="F83003"/>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200">
                <a:solidFill>
                  <a:srgbClr val="000000"/>
                </a:solidFill>
                <a:sym typeface="宋体" panose="02010600030101010101" pitchFamily="2" charset="-122"/>
              </a:endParaRPr>
            </a:p>
          </p:txBody>
        </p:sp>
        <p:sp>
          <p:nvSpPr>
            <p:cNvPr id="22" name="Freeform 131">
              <a:extLst>
                <a:ext uri="{FF2B5EF4-FFF2-40B4-BE49-F238E27FC236}">
                  <a16:creationId xmlns:a16="http://schemas.microsoft.com/office/drawing/2014/main" id="{15AE0D83-624A-9449-BEA9-0886561935CA}"/>
                </a:ext>
              </a:extLst>
            </p:cNvPr>
            <p:cNvSpPr>
              <a:spLocks noChangeArrowheads="1"/>
            </p:cNvSpPr>
            <p:nvPr/>
          </p:nvSpPr>
          <p:spPr bwMode="auto">
            <a:xfrm>
              <a:off x="3867150" y="1187450"/>
              <a:ext cx="1647825" cy="165100"/>
            </a:xfrm>
            <a:custGeom>
              <a:avLst/>
              <a:gdLst>
                <a:gd name="T0" fmla="*/ 419 w 777"/>
                <a:gd name="T1" fmla="*/ 0 h 78"/>
                <a:gd name="T2" fmla="*/ 0 w 777"/>
                <a:gd name="T3" fmla="*/ 0 h 78"/>
                <a:gd name="T4" fmla="*/ 0 w 777"/>
                <a:gd name="T5" fmla="*/ 78 h 78"/>
                <a:gd name="T6" fmla="*/ 777 w 777"/>
                <a:gd name="T7" fmla="*/ 78 h 78"/>
                <a:gd name="T8" fmla="*/ 777 w 777"/>
                <a:gd name="T9" fmla="*/ 30 h 78"/>
                <a:gd name="T10" fmla="*/ 419 w 777"/>
                <a:gd name="T11" fmla="*/ 0 h 78"/>
                <a:gd name="T12" fmla="*/ 0 60000 65536"/>
                <a:gd name="T13" fmla="*/ 0 60000 65536"/>
                <a:gd name="T14" fmla="*/ 0 60000 65536"/>
                <a:gd name="T15" fmla="*/ 0 60000 65536"/>
                <a:gd name="T16" fmla="*/ 0 60000 65536"/>
                <a:gd name="T17" fmla="*/ 0 60000 65536"/>
                <a:gd name="T18" fmla="*/ 0 w 777"/>
                <a:gd name="T19" fmla="*/ 0 h 78"/>
                <a:gd name="T20" fmla="*/ 777 w 777"/>
                <a:gd name="T21" fmla="*/ 78 h 78"/>
              </a:gdLst>
              <a:ahLst/>
              <a:cxnLst>
                <a:cxn ang="T12">
                  <a:pos x="T0" y="T1"/>
                </a:cxn>
                <a:cxn ang="T13">
                  <a:pos x="T2" y="T3"/>
                </a:cxn>
                <a:cxn ang="T14">
                  <a:pos x="T4" y="T5"/>
                </a:cxn>
                <a:cxn ang="T15">
                  <a:pos x="T6" y="T7"/>
                </a:cxn>
                <a:cxn ang="T16">
                  <a:pos x="T8" y="T9"/>
                </a:cxn>
                <a:cxn ang="T17">
                  <a:pos x="T10" y="T11"/>
                </a:cxn>
              </a:cxnLst>
              <a:rect l="T18" t="T19" r="T20" b="T21"/>
              <a:pathLst>
                <a:path w="777" h="78">
                  <a:moveTo>
                    <a:pt x="419" y="0"/>
                  </a:moveTo>
                  <a:lnTo>
                    <a:pt x="0" y="0"/>
                  </a:lnTo>
                  <a:lnTo>
                    <a:pt x="0" y="78"/>
                  </a:lnTo>
                  <a:lnTo>
                    <a:pt x="777" y="78"/>
                  </a:lnTo>
                  <a:lnTo>
                    <a:pt x="777" y="30"/>
                  </a:lnTo>
                  <a:lnTo>
                    <a:pt x="41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23" name="Freeform 132">
              <a:extLst>
                <a:ext uri="{FF2B5EF4-FFF2-40B4-BE49-F238E27FC236}">
                  <a16:creationId xmlns:a16="http://schemas.microsoft.com/office/drawing/2014/main" id="{DDFB86F9-503D-6549-9D2A-52F29924B82C}"/>
                </a:ext>
              </a:extLst>
            </p:cNvPr>
            <p:cNvSpPr>
              <a:spLocks noChangeArrowheads="1"/>
            </p:cNvSpPr>
            <p:nvPr/>
          </p:nvSpPr>
          <p:spPr bwMode="auto">
            <a:xfrm>
              <a:off x="3867150" y="1187450"/>
              <a:ext cx="1703388" cy="0"/>
            </a:xfrm>
            <a:custGeom>
              <a:avLst/>
              <a:gdLst>
                <a:gd name="T0" fmla="*/ 803 w 803"/>
                <a:gd name="T1" fmla="*/ 0 h 635"/>
                <a:gd name="T2" fmla="*/ 0 w 803"/>
                <a:gd name="T3" fmla="*/ 0 h 635"/>
                <a:gd name="T4" fmla="*/ 419 w 803"/>
                <a:gd name="T5" fmla="*/ 0 h 635"/>
                <a:gd name="T6" fmla="*/ 803 w 803"/>
                <a:gd name="T7" fmla="*/ 0 h 635"/>
                <a:gd name="T8" fmla="*/ 0 60000 65536"/>
                <a:gd name="T9" fmla="*/ 0 60000 65536"/>
                <a:gd name="T10" fmla="*/ 0 60000 65536"/>
                <a:gd name="T11" fmla="*/ 0 60000 65536"/>
                <a:gd name="T12" fmla="*/ 0 w 803"/>
                <a:gd name="T13" fmla="*/ 0 h 635"/>
                <a:gd name="T14" fmla="*/ 803 w 803"/>
                <a:gd name="T15" fmla="*/ 635 h 635"/>
              </a:gdLst>
              <a:ahLst/>
              <a:cxnLst>
                <a:cxn ang="T8">
                  <a:pos x="T0" y="T1"/>
                </a:cxn>
                <a:cxn ang="T9">
                  <a:pos x="T2" y="T3"/>
                </a:cxn>
                <a:cxn ang="T10">
                  <a:pos x="T4" y="T5"/>
                </a:cxn>
                <a:cxn ang="T11">
                  <a:pos x="T6" y="T7"/>
                </a:cxn>
              </a:cxnLst>
              <a:rect l="T12" t="T13" r="T14" b="T15"/>
              <a:pathLst>
                <a:path w="803" h="635">
                  <a:moveTo>
                    <a:pt x="803" y="0"/>
                  </a:moveTo>
                  <a:lnTo>
                    <a:pt x="0" y="0"/>
                  </a:lnTo>
                  <a:lnTo>
                    <a:pt x="419" y="0"/>
                  </a:lnTo>
                  <a:lnTo>
                    <a:pt x="803" y="0"/>
                  </a:lnTo>
                  <a:close/>
                </a:path>
              </a:pathLst>
            </a:custGeom>
            <a:solidFill>
              <a:srgbClr val="0A0A0A"/>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24" name="Freeform 133">
              <a:extLst>
                <a:ext uri="{FF2B5EF4-FFF2-40B4-BE49-F238E27FC236}">
                  <a16:creationId xmlns:a16="http://schemas.microsoft.com/office/drawing/2014/main" id="{ADA882D0-B476-FA42-B8C5-5313EE12B6B5}"/>
                </a:ext>
              </a:extLst>
            </p:cNvPr>
            <p:cNvSpPr>
              <a:spLocks noChangeArrowheads="1"/>
            </p:cNvSpPr>
            <p:nvPr/>
          </p:nvSpPr>
          <p:spPr bwMode="auto">
            <a:xfrm>
              <a:off x="3867150" y="1187450"/>
              <a:ext cx="1703388" cy="0"/>
            </a:xfrm>
            <a:custGeom>
              <a:avLst/>
              <a:gdLst>
                <a:gd name="T0" fmla="*/ 803 w 803"/>
                <a:gd name="T1" fmla="*/ 0 h 635"/>
                <a:gd name="T2" fmla="*/ 0 w 803"/>
                <a:gd name="T3" fmla="*/ 0 h 635"/>
                <a:gd name="T4" fmla="*/ 419 w 803"/>
                <a:gd name="T5" fmla="*/ 0 h 635"/>
                <a:gd name="T6" fmla="*/ 803 w 803"/>
                <a:gd name="T7" fmla="*/ 0 h 635"/>
                <a:gd name="T8" fmla="*/ 0 60000 65536"/>
                <a:gd name="T9" fmla="*/ 0 60000 65536"/>
                <a:gd name="T10" fmla="*/ 0 60000 65536"/>
                <a:gd name="T11" fmla="*/ 0 60000 65536"/>
                <a:gd name="T12" fmla="*/ 0 w 803"/>
                <a:gd name="T13" fmla="*/ 0 h 635"/>
                <a:gd name="T14" fmla="*/ 803 w 803"/>
                <a:gd name="T15" fmla="*/ 635 h 635"/>
              </a:gdLst>
              <a:ahLst/>
              <a:cxnLst>
                <a:cxn ang="T8">
                  <a:pos x="T0" y="T1"/>
                </a:cxn>
                <a:cxn ang="T9">
                  <a:pos x="T2" y="T3"/>
                </a:cxn>
                <a:cxn ang="T10">
                  <a:pos x="T4" y="T5"/>
                </a:cxn>
                <a:cxn ang="T11">
                  <a:pos x="T6" y="T7"/>
                </a:cxn>
              </a:cxnLst>
              <a:rect l="T12" t="T13" r="T14" b="T15"/>
              <a:pathLst>
                <a:path w="803" h="635">
                  <a:moveTo>
                    <a:pt x="803" y="0"/>
                  </a:moveTo>
                  <a:lnTo>
                    <a:pt x="0" y="0"/>
                  </a:lnTo>
                  <a:lnTo>
                    <a:pt x="419" y="0"/>
                  </a:lnTo>
                  <a:lnTo>
                    <a:pt x="80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25" name="Freeform 144">
              <a:extLst>
                <a:ext uri="{FF2B5EF4-FFF2-40B4-BE49-F238E27FC236}">
                  <a16:creationId xmlns:a16="http://schemas.microsoft.com/office/drawing/2014/main" id="{50C81519-949C-6D44-BE3C-1C52A0BA097C}"/>
                </a:ext>
              </a:extLst>
            </p:cNvPr>
            <p:cNvSpPr>
              <a:spLocks noChangeArrowheads="1"/>
            </p:cNvSpPr>
            <p:nvPr/>
          </p:nvSpPr>
          <p:spPr bwMode="auto">
            <a:xfrm>
              <a:off x="5492750" y="1090613"/>
              <a:ext cx="65088" cy="228600"/>
            </a:xfrm>
            <a:custGeom>
              <a:avLst/>
              <a:gdLst>
                <a:gd name="T0" fmla="*/ 20 w 31"/>
                <a:gd name="T1" fmla="*/ 108 h 108"/>
                <a:gd name="T2" fmla="*/ 0 w 31"/>
                <a:gd name="T3" fmla="*/ 52 h 108"/>
                <a:gd name="T4" fmla="*/ 20 w 31"/>
                <a:gd name="T5" fmla="*/ 0 h 108"/>
                <a:gd name="T6" fmla="*/ 31 w 31"/>
                <a:gd name="T7" fmla="*/ 0 h 108"/>
                <a:gd name="T8" fmla="*/ 11 w 31"/>
                <a:gd name="T9" fmla="*/ 52 h 108"/>
                <a:gd name="T10" fmla="*/ 31 w 31"/>
                <a:gd name="T11" fmla="*/ 108 h 108"/>
                <a:gd name="T12" fmla="*/ 20 w 31"/>
                <a:gd name="T13" fmla="*/ 108 h 108"/>
                <a:gd name="T14" fmla="*/ 0 60000 65536"/>
                <a:gd name="T15" fmla="*/ 0 60000 65536"/>
                <a:gd name="T16" fmla="*/ 0 60000 65536"/>
                <a:gd name="T17" fmla="*/ 0 60000 65536"/>
                <a:gd name="T18" fmla="*/ 0 60000 65536"/>
                <a:gd name="T19" fmla="*/ 0 60000 65536"/>
                <a:gd name="T20" fmla="*/ 0 60000 65536"/>
                <a:gd name="T21" fmla="*/ 0 w 31"/>
                <a:gd name="T22" fmla="*/ 0 h 108"/>
                <a:gd name="T23" fmla="*/ 31 w 31"/>
                <a:gd name="T24" fmla="*/ 108 h 1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08">
                  <a:moveTo>
                    <a:pt x="20" y="108"/>
                  </a:moveTo>
                  <a:lnTo>
                    <a:pt x="0" y="52"/>
                  </a:lnTo>
                  <a:lnTo>
                    <a:pt x="20" y="0"/>
                  </a:lnTo>
                  <a:lnTo>
                    <a:pt x="31" y="0"/>
                  </a:lnTo>
                  <a:lnTo>
                    <a:pt x="11" y="52"/>
                  </a:lnTo>
                  <a:lnTo>
                    <a:pt x="31" y="108"/>
                  </a:lnTo>
                  <a:lnTo>
                    <a:pt x="20" y="108"/>
                  </a:lnTo>
                  <a:close/>
                </a:path>
              </a:pathLst>
            </a:custGeom>
            <a:solidFill>
              <a:srgbClr val="EEEEEE"/>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26" name="Freeform 145">
              <a:extLst>
                <a:ext uri="{FF2B5EF4-FFF2-40B4-BE49-F238E27FC236}">
                  <a16:creationId xmlns:a16="http://schemas.microsoft.com/office/drawing/2014/main" id="{F504D6BC-813F-8641-B20F-A2F20C915B2B}"/>
                </a:ext>
              </a:extLst>
            </p:cNvPr>
            <p:cNvSpPr>
              <a:spLocks noChangeArrowheads="1"/>
            </p:cNvSpPr>
            <p:nvPr/>
          </p:nvSpPr>
          <p:spPr bwMode="auto">
            <a:xfrm>
              <a:off x="3867150" y="1270000"/>
              <a:ext cx="46038" cy="41275"/>
            </a:xfrm>
            <a:custGeom>
              <a:avLst/>
              <a:gdLst>
                <a:gd name="T0" fmla="*/ 22 w 22"/>
                <a:gd name="T1" fmla="*/ 0 h 19"/>
                <a:gd name="T2" fmla="*/ 11 w 22"/>
                <a:gd name="T3" fmla="*/ 0 h 19"/>
                <a:gd name="T4" fmla="*/ 0 w 22"/>
                <a:gd name="T5" fmla="*/ 0 h 19"/>
                <a:gd name="T6" fmla="*/ 0 w 22"/>
                <a:gd name="T7" fmla="*/ 19 h 19"/>
                <a:gd name="T8" fmla="*/ 11 w 22"/>
                <a:gd name="T9" fmla="*/ 19 h 19"/>
                <a:gd name="T10" fmla="*/ 22 w 22"/>
                <a:gd name="T11" fmla="*/ 19 h 19"/>
                <a:gd name="T12" fmla="*/ 22 w 22"/>
                <a:gd name="T13" fmla="*/ 0 h 19"/>
                <a:gd name="T14" fmla="*/ 0 60000 65536"/>
                <a:gd name="T15" fmla="*/ 0 60000 65536"/>
                <a:gd name="T16" fmla="*/ 0 60000 65536"/>
                <a:gd name="T17" fmla="*/ 0 60000 65536"/>
                <a:gd name="T18" fmla="*/ 0 60000 65536"/>
                <a:gd name="T19" fmla="*/ 0 60000 65536"/>
                <a:gd name="T20" fmla="*/ 0 60000 65536"/>
                <a:gd name="T21" fmla="*/ 0 w 22"/>
                <a:gd name="T22" fmla="*/ 0 h 19"/>
                <a:gd name="T23" fmla="*/ 22 w 22"/>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9">
                  <a:moveTo>
                    <a:pt x="22" y="0"/>
                  </a:moveTo>
                  <a:lnTo>
                    <a:pt x="11" y="0"/>
                  </a:lnTo>
                  <a:lnTo>
                    <a:pt x="0" y="0"/>
                  </a:lnTo>
                  <a:lnTo>
                    <a:pt x="0" y="19"/>
                  </a:lnTo>
                  <a:lnTo>
                    <a:pt x="11" y="19"/>
                  </a:lnTo>
                  <a:lnTo>
                    <a:pt x="22" y="19"/>
                  </a:lnTo>
                  <a:lnTo>
                    <a:pt x="22" y="0"/>
                  </a:lnTo>
                  <a:close/>
                </a:path>
              </a:pathLst>
            </a:custGeom>
            <a:solidFill>
              <a:srgbClr val="EEEEEE"/>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27" name="Freeform 146">
              <a:extLst>
                <a:ext uri="{FF2B5EF4-FFF2-40B4-BE49-F238E27FC236}">
                  <a16:creationId xmlns:a16="http://schemas.microsoft.com/office/drawing/2014/main" id="{3E367183-B5E0-DD48-B2D0-F98D6147F6F8}"/>
                </a:ext>
              </a:extLst>
            </p:cNvPr>
            <p:cNvSpPr>
              <a:spLocks noChangeArrowheads="1"/>
            </p:cNvSpPr>
            <p:nvPr/>
          </p:nvSpPr>
          <p:spPr bwMode="auto">
            <a:xfrm>
              <a:off x="3867150" y="1184275"/>
              <a:ext cx="46038" cy="39688"/>
            </a:xfrm>
            <a:custGeom>
              <a:avLst/>
              <a:gdLst>
                <a:gd name="T0" fmla="*/ 22 w 22"/>
                <a:gd name="T1" fmla="*/ 0 h 19"/>
                <a:gd name="T2" fmla="*/ 11 w 22"/>
                <a:gd name="T3" fmla="*/ 0 h 19"/>
                <a:gd name="T4" fmla="*/ 0 w 22"/>
                <a:gd name="T5" fmla="*/ 0 h 19"/>
                <a:gd name="T6" fmla="*/ 0 w 22"/>
                <a:gd name="T7" fmla="*/ 19 h 19"/>
                <a:gd name="T8" fmla="*/ 11 w 22"/>
                <a:gd name="T9" fmla="*/ 19 h 19"/>
                <a:gd name="T10" fmla="*/ 22 w 22"/>
                <a:gd name="T11" fmla="*/ 19 h 19"/>
                <a:gd name="T12" fmla="*/ 22 w 22"/>
                <a:gd name="T13" fmla="*/ 0 h 19"/>
                <a:gd name="T14" fmla="*/ 0 60000 65536"/>
                <a:gd name="T15" fmla="*/ 0 60000 65536"/>
                <a:gd name="T16" fmla="*/ 0 60000 65536"/>
                <a:gd name="T17" fmla="*/ 0 60000 65536"/>
                <a:gd name="T18" fmla="*/ 0 60000 65536"/>
                <a:gd name="T19" fmla="*/ 0 60000 65536"/>
                <a:gd name="T20" fmla="*/ 0 60000 65536"/>
                <a:gd name="T21" fmla="*/ 0 w 22"/>
                <a:gd name="T22" fmla="*/ 0 h 19"/>
                <a:gd name="T23" fmla="*/ 22 w 22"/>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9">
                  <a:moveTo>
                    <a:pt x="22" y="0"/>
                  </a:moveTo>
                  <a:lnTo>
                    <a:pt x="11" y="0"/>
                  </a:lnTo>
                  <a:lnTo>
                    <a:pt x="0" y="0"/>
                  </a:lnTo>
                  <a:lnTo>
                    <a:pt x="0" y="19"/>
                  </a:lnTo>
                  <a:lnTo>
                    <a:pt x="11" y="19"/>
                  </a:lnTo>
                  <a:lnTo>
                    <a:pt x="22" y="19"/>
                  </a:lnTo>
                  <a:lnTo>
                    <a:pt x="22" y="0"/>
                  </a:lnTo>
                  <a:close/>
                </a:path>
              </a:pathLst>
            </a:custGeom>
            <a:solidFill>
              <a:srgbClr val="EEEEEE"/>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28" name="Freeform 147">
              <a:extLst>
                <a:ext uri="{FF2B5EF4-FFF2-40B4-BE49-F238E27FC236}">
                  <a16:creationId xmlns:a16="http://schemas.microsoft.com/office/drawing/2014/main" id="{C54D86DB-D99D-5C42-933E-739958FD7909}"/>
                </a:ext>
              </a:extLst>
            </p:cNvPr>
            <p:cNvSpPr>
              <a:spLocks noChangeArrowheads="1"/>
            </p:cNvSpPr>
            <p:nvPr/>
          </p:nvSpPr>
          <p:spPr bwMode="auto">
            <a:xfrm>
              <a:off x="3867150" y="1096963"/>
              <a:ext cx="46038" cy="39687"/>
            </a:xfrm>
            <a:custGeom>
              <a:avLst/>
              <a:gdLst>
                <a:gd name="T0" fmla="*/ 22 w 22"/>
                <a:gd name="T1" fmla="*/ 0 h 19"/>
                <a:gd name="T2" fmla="*/ 11 w 22"/>
                <a:gd name="T3" fmla="*/ 0 h 19"/>
                <a:gd name="T4" fmla="*/ 0 w 22"/>
                <a:gd name="T5" fmla="*/ 0 h 19"/>
                <a:gd name="T6" fmla="*/ 0 w 22"/>
                <a:gd name="T7" fmla="*/ 19 h 19"/>
                <a:gd name="T8" fmla="*/ 11 w 22"/>
                <a:gd name="T9" fmla="*/ 19 h 19"/>
                <a:gd name="T10" fmla="*/ 22 w 22"/>
                <a:gd name="T11" fmla="*/ 19 h 19"/>
                <a:gd name="T12" fmla="*/ 22 w 22"/>
                <a:gd name="T13" fmla="*/ 0 h 19"/>
                <a:gd name="T14" fmla="*/ 0 60000 65536"/>
                <a:gd name="T15" fmla="*/ 0 60000 65536"/>
                <a:gd name="T16" fmla="*/ 0 60000 65536"/>
                <a:gd name="T17" fmla="*/ 0 60000 65536"/>
                <a:gd name="T18" fmla="*/ 0 60000 65536"/>
                <a:gd name="T19" fmla="*/ 0 60000 65536"/>
                <a:gd name="T20" fmla="*/ 0 60000 65536"/>
                <a:gd name="T21" fmla="*/ 0 w 22"/>
                <a:gd name="T22" fmla="*/ 0 h 19"/>
                <a:gd name="T23" fmla="*/ 22 w 22"/>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9">
                  <a:moveTo>
                    <a:pt x="22" y="0"/>
                  </a:moveTo>
                  <a:lnTo>
                    <a:pt x="11" y="0"/>
                  </a:lnTo>
                  <a:lnTo>
                    <a:pt x="0" y="0"/>
                  </a:lnTo>
                  <a:lnTo>
                    <a:pt x="0" y="19"/>
                  </a:lnTo>
                  <a:lnTo>
                    <a:pt x="11" y="19"/>
                  </a:lnTo>
                  <a:lnTo>
                    <a:pt x="22" y="19"/>
                  </a:lnTo>
                  <a:lnTo>
                    <a:pt x="22" y="0"/>
                  </a:lnTo>
                  <a:close/>
                </a:path>
              </a:pathLst>
            </a:custGeom>
            <a:solidFill>
              <a:srgbClr val="EEEEEE"/>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29" name="Freeform 148">
              <a:extLst>
                <a:ext uri="{FF2B5EF4-FFF2-40B4-BE49-F238E27FC236}">
                  <a16:creationId xmlns:a16="http://schemas.microsoft.com/office/drawing/2014/main" id="{648F0CBE-139F-AF44-8AD8-DCA37141070A}"/>
                </a:ext>
              </a:extLst>
            </p:cNvPr>
            <p:cNvSpPr>
              <a:spLocks noChangeArrowheads="1"/>
            </p:cNvSpPr>
            <p:nvPr/>
          </p:nvSpPr>
          <p:spPr bwMode="auto">
            <a:xfrm>
              <a:off x="3944938" y="1333500"/>
              <a:ext cx="127000" cy="400050"/>
            </a:xfrm>
            <a:custGeom>
              <a:avLst/>
              <a:gdLst>
                <a:gd name="T0" fmla="*/ 0 w 60"/>
                <a:gd name="T1" fmla="*/ 6 h 188"/>
                <a:gd name="T2" fmla="*/ 0 w 60"/>
                <a:gd name="T3" fmla="*/ 188 h 188"/>
                <a:gd name="T4" fmla="*/ 60 w 60"/>
                <a:gd name="T5" fmla="*/ 0 h 188"/>
                <a:gd name="T6" fmla="*/ 0 w 60"/>
                <a:gd name="T7" fmla="*/ 6 h 188"/>
                <a:gd name="T8" fmla="*/ 0 60000 65536"/>
                <a:gd name="T9" fmla="*/ 0 60000 65536"/>
                <a:gd name="T10" fmla="*/ 0 60000 65536"/>
                <a:gd name="T11" fmla="*/ 0 60000 65536"/>
                <a:gd name="T12" fmla="*/ 0 w 60"/>
                <a:gd name="T13" fmla="*/ 0 h 188"/>
                <a:gd name="T14" fmla="*/ 60 w 60"/>
                <a:gd name="T15" fmla="*/ 188 h 188"/>
              </a:gdLst>
              <a:ahLst/>
              <a:cxnLst>
                <a:cxn ang="T8">
                  <a:pos x="T0" y="T1"/>
                </a:cxn>
                <a:cxn ang="T9">
                  <a:pos x="T2" y="T3"/>
                </a:cxn>
                <a:cxn ang="T10">
                  <a:pos x="T4" y="T5"/>
                </a:cxn>
                <a:cxn ang="T11">
                  <a:pos x="T6" y="T7"/>
                </a:cxn>
              </a:cxnLst>
              <a:rect l="T12" t="T13" r="T14" b="T15"/>
              <a:pathLst>
                <a:path w="60" h="188">
                  <a:moveTo>
                    <a:pt x="0" y="6"/>
                  </a:moveTo>
                  <a:lnTo>
                    <a:pt x="0" y="188"/>
                  </a:lnTo>
                  <a:lnTo>
                    <a:pt x="60" y="0"/>
                  </a:lnTo>
                  <a:lnTo>
                    <a:pt x="0" y="6"/>
                  </a:lnTo>
                  <a:close/>
                </a:path>
              </a:pathLst>
            </a:custGeom>
            <a:solidFill>
              <a:srgbClr val="F83003"/>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200">
                <a:solidFill>
                  <a:srgbClr val="000000"/>
                </a:solidFill>
                <a:sym typeface="宋体" panose="02010600030101010101" pitchFamily="2" charset="-122"/>
              </a:endParaRPr>
            </a:p>
          </p:txBody>
        </p:sp>
        <p:sp>
          <p:nvSpPr>
            <p:cNvPr id="30" name="Freeform 149">
              <a:extLst>
                <a:ext uri="{FF2B5EF4-FFF2-40B4-BE49-F238E27FC236}">
                  <a16:creationId xmlns:a16="http://schemas.microsoft.com/office/drawing/2014/main" id="{FAABE121-89E1-6543-AF4B-093B202561A0}"/>
                </a:ext>
              </a:extLst>
            </p:cNvPr>
            <p:cNvSpPr>
              <a:spLocks noChangeArrowheads="1"/>
            </p:cNvSpPr>
            <p:nvPr/>
          </p:nvSpPr>
          <p:spPr bwMode="auto">
            <a:xfrm>
              <a:off x="1885950" y="4394200"/>
              <a:ext cx="1546225" cy="371475"/>
            </a:xfrm>
            <a:custGeom>
              <a:avLst/>
              <a:gdLst>
                <a:gd name="T0" fmla="*/ 0 w 728"/>
                <a:gd name="T1" fmla="*/ 0 h 175"/>
                <a:gd name="T2" fmla="*/ 0 w 728"/>
                <a:gd name="T3" fmla="*/ 115 h 175"/>
                <a:gd name="T4" fmla="*/ 728 w 728"/>
                <a:gd name="T5" fmla="*/ 175 h 175"/>
                <a:gd name="T6" fmla="*/ 728 w 728"/>
                <a:gd name="T7" fmla="*/ 104 h 175"/>
                <a:gd name="T8" fmla="*/ 0 w 728"/>
                <a:gd name="T9" fmla="*/ 104 h 175"/>
                <a:gd name="T10" fmla="*/ 0 w 728"/>
                <a:gd name="T11" fmla="*/ 32 h 175"/>
                <a:gd name="T12" fmla="*/ 0 w 728"/>
                <a:gd name="T13" fmla="*/ 0 h 175"/>
                <a:gd name="T14" fmla="*/ 0 60000 65536"/>
                <a:gd name="T15" fmla="*/ 0 60000 65536"/>
                <a:gd name="T16" fmla="*/ 0 60000 65536"/>
                <a:gd name="T17" fmla="*/ 0 60000 65536"/>
                <a:gd name="T18" fmla="*/ 0 60000 65536"/>
                <a:gd name="T19" fmla="*/ 0 60000 65536"/>
                <a:gd name="T20" fmla="*/ 0 60000 65536"/>
                <a:gd name="T21" fmla="*/ 0 w 728"/>
                <a:gd name="T22" fmla="*/ 0 h 175"/>
                <a:gd name="T23" fmla="*/ 728 w 728"/>
                <a:gd name="T24" fmla="*/ 175 h 17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28" h="175">
                  <a:moveTo>
                    <a:pt x="0" y="0"/>
                  </a:moveTo>
                  <a:lnTo>
                    <a:pt x="0" y="115"/>
                  </a:lnTo>
                  <a:lnTo>
                    <a:pt x="728" y="175"/>
                  </a:lnTo>
                  <a:lnTo>
                    <a:pt x="728" y="104"/>
                  </a:lnTo>
                  <a:lnTo>
                    <a:pt x="0" y="104"/>
                  </a:lnTo>
                  <a:lnTo>
                    <a:pt x="0" y="32"/>
                  </a:lnTo>
                  <a:lnTo>
                    <a:pt x="0" y="0"/>
                  </a:lnTo>
                  <a:close/>
                </a:path>
              </a:pathLst>
            </a:custGeom>
            <a:solidFill>
              <a:srgbClr val="747C85"/>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31" name="Freeform 150">
              <a:extLst>
                <a:ext uri="{FF2B5EF4-FFF2-40B4-BE49-F238E27FC236}">
                  <a16:creationId xmlns:a16="http://schemas.microsoft.com/office/drawing/2014/main" id="{D351F1A5-853B-164F-B613-C3F2C2B339C2}"/>
                </a:ext>
              </a:extLst>
            </p:cNvPr>
            <p:cNvSpPr>
              <a:spLocks noChangeArrowheads="1"/>
            </p:cNvSpPr>
            <p:nvPr/>
          </p:nvSpPr>
          <p:spPr bwMode="auto">
            <a:xfrm>
              <a:off x="1885950" y="4394200"/>
              <a:ext cx="1546225" cy="371475"/>
            </a:xfrm>
            <a:custGeom>
              <a:avLst/>
              <a:gdLst>
                <a:gd name="T0" fmla="*/ 0 w 728"/>
                <a:gd name="T1" fmla="*/ 0 h 175"/>
                <a:gd name="T2" fmla="*/ 0 w 728"/>
                <a:gd name="T3" fmla="*/ 115 h 175"/>
                <a:gd name="T4" fmla="*/ 728 w 728"/>
                <a:gd name="T5" fmla="*/ 175 h 175"/>
                <a:gd name="T6" fmla="*/ 728 w 728"/>
                <a:gd name="T7" fmla="*/ 104 h 175"/>
                <a:gd name="T8" fmla="*/ 0 w 728"/>
                <a:gd name="T9" fmla="*/ 104 h 175"/>
                <a:gd name="T10" fmla="*/ 0 w 728"/>
                <a:gd name="T11" fmla="*/ 32 h 175"/>
                <a:gd name="T12" fmla="*/ 0 w 728"/>
                <a:gd name="T13" fmla="*/ 0 h 175"/>
                <a:gd name="T14" fmla="*/ 0 60000 65536"/>
                <a:gd name="T15" fmla="*/ 0 60000 65536"/>
                <a:gd name="T16" fmla="*/ 0 60000 65536"/>
                <a:gd name="T17" fmla="*/ 0 60000 65536"/>
                <a:gd name="T18" fmla="*/ 0 60000 65536"/>
                <a:gd name="T19" fmla="*/ 0 60000 65536"/>
                <a:gd name="T20" fmla="*/ 0 60000 65536"/>
                <a:gd name="T21" fmla="*/ 0 w 728"/>
                <a:gd name="T22" fmla="*/ 0 h 175"/>
                <a:gd name="T23" fmla="*/ 728 w 728"/>
                <a:gd name="T24" fmla="*/ 175 h 17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28" h="175">
                  <a:moveTo>
                    <a:pt x="0" y="0"/>
                  </a:moveTo>
                  <a:lnTo>
                    <a:pt x="0" y="115"/>
                  </a:lnTo>
                  <a:lnTo>
                    <a:pt x="728" y="175"/>
                  </a:lnTo>
                  <a:lnTo>
                    <a:pt x="728" y="104"/>
                  </a:lnTo>
                  <a:lnTo>
                    <a:pt x="0" y="104"/>
                  </a:lnTo>
                  <a:lnTo>
                    <a:pt x="0" y="32"/>
                  </a:lnTo>
                  <a:lnTo>
                    <a:pt x="0" y="0"/>
                  </a:lnTo>
                </a:path>
              </a:pathLst>
            </a:custGeom>
            <a:solidFill>
              <a:srgbClr val="BFBFBF"/>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200">
                <a:solidFill>
                  <a:srgbClr val="000000"/>
                </a:solidFill>
                <a:sym typeface="宋体" panose="02010600030101010101" pitchFamily="2" charset="-122"/>
              </a:endParaRPr>
            </a:p>
          </p:txBody>
        </p:sp>
        <p:sp>
          <p:nvSpPr>
            <p:cNvPr id="32" name="Freeform 151">
              <a:extLst>
                <a:ext uri="{FF2B5EF4-FFF2-40B4-BE49-F238E27FC236}">
                  <a16:creationId xmlns:a16="http://schemas.microsoft.com/office/drawing/2014/main" id="{B53F3D02-D150-D740-9FDB-AE1E720D415E}"/>
                </a:ext>
              </a:extLst>
            </p:cNvPr>
            <p:cNvSpPr>
              <a:spLocks noChangeArrowheads="1"/>
            </p:cNvSpPr>
            <p:nvPr/>
          </p:nvSpPr>
          <p:spPr bwMode="auto">
            <a:xfrm>
              <a:off x="1885950" y="4340225"/>
              <a:ext cx="1644650" cy="122238"/>
            </a:xfrm>
            <a:custGeom>
              <a:avLst/>
              <a:gdLst>
                <a:gd name="T0" fmla="*/ 775 w 775"/>
                <a:gd name="T1" fmla="*/ 0 h 58"/>
                <a:gd name="T2" fmla="*/ 0 w 775"/>
                <a:gd name="T3" fmla="*/ 0 h 58"/>
                <a:gd name="T4" fmla="*/ 0 w 775"/>
                <a:gd name="T5" fmla="*/ 58 h 58"/>
                <a:gd name="T6" fmla="*/ 752 w 775"/>
                <a:gd name="T7" fmla="*/ 58 h 58"/>
                <a:gd name="T8" fmla="*/ 775 w 775"/>
                <a:gd name="T9" fmla="*/ 0 h 58"/>
                <a:gd name="T10" fmla="*/ 0 60000 65536"/>
                <a:gd name="T11" fmla="*/ 0 60000 65536"/>
                <a:gd name="T12" fmla="*/ 0 60000 65536"/>
                <a:gd name="T13" fmla="*/ 0 60000 65536"/>
                <a:gd name="T14" fmla="*/ 0 60000 65536"/>
                <a:gd name="T15" fmla="*/ 0 w 775"/>
                <a:gd name="T16" fmla="*/ 0 h 58"/>
                <a:gd name="T17" fmla="*/ 775 w 775"/>
                <a:gd name="T18" fmla="*/ 58 h 58"/>
              </a:gdLst>
              <a:ahLst/>
              <a:cxnLst>
                <a:cxn ang="T10">
                  <a:pos x="T0" y="T1"/>
                </a:cxn>
                <a:cxn ang="T11">
                  <a:pos x="T2" y="T3"/>
                </a:cxn>
                <a:cxn ang="T12">
                  <a:pos x="T4" y="T5"/>
                </a:cxn>
                <a:cxn ang="T13">
                  <a:pos x="T6" y="T7"/>
                </a:cxn>
                <a:cxn ang="T14">
                  <a:pos x="T8" y="T9"/>
                </a:cxn>
              </a:cxnLst>
              <a:rect l="T15" t="T16" r="T17" b="T18"/>
              <a:pathLst>
                <a:path w="775" h="58">
                  <a:moveTo>
                    <a:pt x="775" y="0"/>
                  </a:moveTo>
                  <a:lnTo>
                    <a:pt x="0" y="0"/>
                  </a:lnTo>
                  <a:lnTo>
                    <a:pt x="0" y="58"/>
                  </a:lnTo>
                  <a:lnTo>
                    <a:pt x="752" y="58"/>
                  </a:lnTo>
                  <a:lnTo>
                    <a:pt x="775" y="0"/>
                  </a:lnTo>
                  <a:close/>
                </a:path>
              </a:pathLst>
            </a:custGeom>
            <a:solidFill>
              <a:srgbClr val="333333"/>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33" name="Freeform 152">
              <a:extLst>
                <a:ext uri="{FF2B5EF4-FFF2-40B4-BE49-F238E27FC236}">
                  <a16:creationId xmlns:a16="http://schemas.microsoft.com/office/drawing/2014/main" id="{BA4A7A30-C204-2043-A35A-E834401BF3B4}"/>
                </a:ext>
              </a:extLst>
            </p:cNvPr>
            <p:cNvSpPr>
              <a:spLocks noChangeArrowheads="1"/>
            </p:cNvSpPr>
            <p:nvPr/>
          </p:nvSpPr>
          <p:spPr bwMode="auto">
            <a:xfrm>
              <a:off x="1885950" y="4340225"/>
              <a:ext cx="1644650" cy="122238"/>
            </a:xfrm>
            <a:custGeom>
              <a:avLst/>
              <a:gdLst>
                <a:gd name="T0" fmla="*/ 775 w 775"/>
                <a:gd name="T1" fmla="*/ 0 h 58"/>
                <a:gd name="T2" fmla="*/ 0 w 775"/>
                <a:gd name="T3" fmla="*/ 0 h 58"/>
                <a:gd name="T4" fmla="*/ 0 w 775"/>
                <a:gd name="T5" fmla="*/ 58 h 58"/>
                <a:gd name="T6" fmla="*/ 752 w 775"/>
                <a:gd name="T7" fmla="*/ 58 h 58"/>
                <a:gd name="T8" fmla="*/ 775 w 775"/>
                <a:gd name="T9" fmla="*/ 0 h 58"/>
                <a:gd name="T10" fmla="*/ 0 60000 65536"/>
                <a:gd name="T11" fmla="*/ 0 60000 65536"/>
                <a:gd name="T12" fmla="*/ 0 60000 65536"/>
                <a:gd name="T13" fmla="*/ 0 60000 65536"/>
                <a:gd name="T14" fmla="*/ 0 60000 65536"/>
                <a:gd name="T15" fmla="*/ 0 w 775"/>
                <a:gd name="T16" fmla="*/ 0 h 58"/>
                <a:gd name="T17" fmla="*/ 775 w 775"/>
                <a:gd name="T18" fmla="*/ 58 h 58"/>
              </a:gdLst>
              <a:ahLst/>
              <a:cxnLst>
                <a:cxn ang="T10">
                  <a:pos x="T0" y="T1"/>
                </a:cxn>
                <a:cxn ang="T11">
                  <a:pos x="T2" y="T3"/>
                </a:cxn>
                <a:cxn ang="T12">
                  <a:pos x="T4" y="T5"/>
                </a:cxn>
                <a:cxn ang="T13">
                  <a:pos x="T6" y="T7"/>
                </a:cxn>
                <a:cxn ang="T14">
                  <a:pos x="T8" y="T9"/>
                </a:cxn>
              </a:cxnLst>
              <a:rect l="T15" t="T16" r="T17" b="T18"/>
              <a:pathLst>
                <a:path w="775" h="58">
                  <a:moveTo>
                    <a:pt x="775" y="0"/>
                  </a:moveTo>
                  <a:lnTo>
                    <a:pt x="0" y="0"/>
                  </a:lnTo>
                  <a:lnTo>
                    <a:pt x="0" y="58"/>
                  </a:lnTo>
                  <a:lnTo>
                    <a:pt x="752" y="58"/>
                  </a:lnTo>
                  <a:lnTo>
                    <a:pt x="775" y="0"/>
                  </a:lnTo>
                </a:path>
              </a:pathLst>
            </a:custGeom>
            <a:solidFill>
              <a:srgbClr val="A2B932"/>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200">
                <a:solidFill>
                  <a:srgbClr val="000000"/>
                </a:solidFill>
                <a:sym typeface="宋体" panose="02010600030101010101" pitchFamily="2" charset="-122"/>
              </a:endParaRPr>
            </a:p>
          </p:txBody>
        </p:sp>
        <p:sp>
          <p:nvSpPr>
            <p:cNvPr id="34" name="Freeform 153">
              <a:extLst>
                <a:ext uri="{FF2B5EF4-FFF2-40B4-BE49-F238E27FC236}">
                  <a16:creationId xmlns:a16="http://schemas.microsoft.com/office/drawing/2014/main" id="{34F7B3C5-EB3D-1D44-9478-BCD15F5110D2}"/>
                </a:ext>
              </a:extLst>
            </p:cNvPr>
            <p:cNvSpPr>
              <a:spLocks noChangeArrowheads="1"/>
            </p:cNvSpPr>
            <p:nvPr/>
          </p:nvSpPr>
          <p:spPr bwMode="auto">
            <a:xfrm>
              <a:off x="2722563" y="4462463"/>
              <a:ext cx="808037" cy="152400"/>
            </a:xfrm>
            <a:custGeom>
              <a:avLst/>
              <a:gdLst>
                <a:gd name="T0" fmla="*/ 358 w 381"/>
                <a:gd name="T1" fmla="*/ 0 h 72"/>
                <a:gd name="T2" fmla="*/ 0 w 381"/>
                <a:gd name="T3" fmla="*/ 0 h 72"/>
                <a:gd name="T4" fmla="*/ 334 w 381"/>
                <a:gd name="T5" fmla="*/ 27 h 72"/>
                <a:gd name="T6" fmla="*/ 334 w 381"/>
                <a:gd name="T7" fmla="*/ 72 h 72"/>
                <a:gd name="T8" fmla="*/ 381 w 381"/>
                <a:gd name="T9" fmla="*/ 72 h 72"/>
                <a:gd name="T10" fmla="*/ 356 w 381"/>
                <a:gd name="T11" fmla="*/ 5 h 72"/>
                <a:gd name="T12" fmla="*/ 358 w 381"/>
                <a:gd name="T13" fmla="*/ 0 h 72"/>
                <a:gd name="T14" fmla="*/ 0 60000 65536"/>
                <a:gd name="T15" fmla="*/ 0 60000 65536"/>
                <a:gd name="T16" fmla="*/ 0 60000 65536"/>
                <a:gd name="T17" fmla="*/ 0 60000 65536"/>
                <a:gd name="T18" fmla="*/ 0 60000 65536"/>
                <a:gd name="T19" fmla="*/ 0 60000 65536"/>
                <a:gd name="T20" fmla="*/ 0 60000 65536"/>
                <a:gd name="T21" fmla="*/ 0 w 381"/>
                <a:gd name="T22" fmla="*/ 0 h 72"/>
                <a:gd name="T23" fmla="*/ 381 w 381"/>
                <a:gd name="T24" fmla="*/ 72 h 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1" h="72">
                  <a:moveTo>
                    <a:pt x="358" y="0"/>
                  </a:moveTo>
                  <a:lnTo>
                    <a:pt x="0" y="0"/>
                  </a:lnTo>
                  <a:lnTo>
                    <a:pt x="334" y="27"/>
                  </a:lnTo>
                  <a:lnTo>
                    <a:pt x="334" y="72"/>
                  </a:lnTo>
                  <a:lnTo>
                    <a:pt x="381" y="72"/>
                  </a:lnTo>
                  <a:lnTo>
                    <a:pt x="356" y="5"/>
                  </a:lnTo>
                  <a:lnTo>
                    <a:pt x="358" y="0"/>
                  </a:lnTo>
                  <a:close/>
                </a:path>
              </a:pathLst>
            </a:custGeom>
            <a:solidFill>
              <a:srgbClr val="333333"/>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35" name="Freeform 154">
              <a:extLst>
                <a:ext uri="{FF2B5EF4-FFF2-40B4-BE49-F238E27FC236}">
                  <a16:creationId xmlns:a16="http://schemas.microsoft.com/office/drawing/2014/main" id="{920F1125-139F-C34B-BC9D-440CEFC81489}"/>
                </a:ext>
              </a:extLst>
            </p:cNvPr>
            <p:cNvSpPr>
              <a:spLocks noChangeArrowheads="1"/>
            </p:cNvSpPr>
            <p:nvPr/>
          </p:nvSpPr>
          <p:spPr bwMode="auto">
            <a:xfrm>
              <a:off x="2722563" y="4462463"/>
              <a:ext cx="808037" cy="152400"/>
            </a:xfrm>
            <a:custGeom>
              <a:avLst/>
              <a:gdLst>
                <a:gd name="T0" fmla="*/ 358 w 381"/>
                <a:gd name="T1" fmla="*/ 0 h 72"/>
                <a:gd name="T2" fmla="*/ 0 w 381"/>
                <a:gd name="T3" fmla="*/ 0 h 72"/>
                <a:gd name="T4" fmla="*/ 334 w 381"/>
                <a:gd name="T5" fmla="*/ 27 h 72"/>
                <a:gd name="T6" fmla="*/ 334 w 381"/>
                <a:gd name="T7" fmla="*/ 72 h 72"/>
                <a:gd name="T8" fmla="*/ 381 w 381"/>
                <a:gd name="T9" fmla="*/ 72 h 72"/>
                <a:gd name="T10" fmla="*/ 356 w 381"/>
                <a:gd name="T11" fmla="*/ 5 h 72"/>
                <a:gd name="T12" fmla="*/ 358 w 381"/>
                <a:gd name="T13" fmla="*/ 0 h 72"/>
                <a:gd name="T14" fmla="*/ 0 60000 65536"/>
                <a:gd name="T15" fmla="*/ 0 60000 65536"/>
                <a:gd name="T16" fmla="*/ 0 60000 65536"/>
                <a:gd name="T17" fmla="*/ 0 60000 65536"/>
                <a:gd name="T18" fmla="*/ 0 60000 65536"/>
                <a:gd name="T19" fmla="*/ 0 60000 65536"/>
                <a:gd name="T20" fmla="*/ 0 60000 65536"/>
                <a:gd name="T21" fmla="*/ 0 w 381"/>
                <a:gd name="T22" fmla="*/ 0 h 72"/>
                <a:gd name="T23" fmla="*/ 381 w 381"/>
                <a:gd name="T24" fmla="*/ 72 h 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1" h="72">
                  <a:moveTo>
                    <a:pt x="358" y="0"/>
                  </a:moveTo>
                  <a:lnTo>
                    <a:pt x="0" y="0"/>
                  </a:lnTo>
                  <a:lnTo>
                    <a:pt x="334" y="27"/>
                  </a:lnTo>
                  <a:lnTo>
                    <a:pt x="334" y="72"/>
                  </a:lnTo>
                  <a:lnTo>
                    <a:pt x="381" y="72"/>
                  </a:lnTo>
                  <a:lnTo>
                    <a:pt x="356" y="5"/>
                  </a:lnTo>
                  <a:lnTo>
                    <a:pt x="358" y="0"/>
                  </a:lnTo>
                </a:path>
              </a:pathLst>
            </a:custGeom>
            <a:solidFill>
              <a:srgbClr val="A2B932"/>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200">
                <a:solidFill>
                  <a:srgbClr val="000000"/>
                </a:solidFill>
                <a:sym typeface="宋体" panose="02010600030101010101" pitchFamily="2" charset="-122"/>
              </a:endParaRPr>
            </a:p>
          </p:txBody>
        </p:sp>
        <p:sp>
          <p:nvSpPr>
            <p:cNvPr id="36" name="Freeform 155">
              <a:extLst>
                <a:ext uri="{FF2B5EF4-FFF2-40B4-BE49-F238E27FC236}">
                  <a16:creationId xmlns:a16="http://schemas.microsoft.com/office/drawing/2014/main" id="{EA6443B4-CAB6-2641-8804-3B1A9BB238E3}"/>
                </a:ext>
              </a:extLst>
            </p:cNvPr>
            <p:cNvSpPr>
              <a:spLocks noChangeArrowheads="1"/>
            </p:cNvSpPr>
            <p:nvPr/>
          </p:nvSpPr>
          <p:spPr bwMode="auto">
            <a:xfrm>
              <a:off x="1885950" y="4462463"/>
              <a:ext cx="1546225" cy="152400"/>
            </a:xfrm>
            <a:custGeom>
              <a:avLst/>
              <a:gdLst>
                <a:gd name="T0" fmla="*/ 394 w 728"/>
                <a:gd name="T1" fmla="*/ 0 h 72"/>
                <a:gd name="T2" fmla="*/ 0 w 728"/>
                <a:gd name="T3" fmla="*/ 0 h 72"/>
                <a:gd name="T4" fmla="*/ 0 w 728"/>
                <a:gd name="T5" fmla="*/ 72 h 72"/>
                <a:gd name="T6" fmla="*/ 728 w 728"/>
                <a:gd name="T7" fmla="*/ 72 h 72"/>
                <a:gd name="T8" fmla="*/ 728 w 728"/>
                <a:gd name="T9" fmla="*/ 27 h 72"/>
                <a:gd name="T10" fmla="*/ 394 w 728"/>
                <a:gd name="T11" fmla="*/ 0 h 72"/>
                <a:gd name="T12" fmla="*/ 0 60000 65536"/>
                <a:gd name="T13" fmla="*/ 0 60000 65536"/>
                <a:gd name="T14" fmla="*/ 0 60000 65536"/>
                <a:gd name="T15" fmla="*/ 0 60000 65536"/>
                <a:gd name="T16" fmla="*/ 0 60000 65536"/>
                <a:gd name="T17" fmla="*/ 0 60000 65536"/>
                <a:gd name="T18" fmla="*/ 0 w 728"/>
                <a:gd name="T19" fmla="*/ 0 h 72"/>
                <a:gd name="T20" fmla="*/ 728 w 728"/>
                <a:gd name="T21" fmla="*/ 72 h 72"/>
              </a:gdLst>
              <a:ahLst/>
              <a:cxnLst>
                <a:cxn ang="T12">
                  <a:pos x="T0" y="T1"/>
                </a:cxn>
                <a:cxn ang="T13">
                  <a:pos x="T2" y="T3"/>
                </a:cxn>
                <a:cxn ang="T14">
                  <a:pos x="T4" y="T5"/>
                </a:cxn>
                <a:cxn ang="T15">
                  <a:pos x="T6" y="T7"/>
                </a:cxn>
                <a:cxn ang="T16">
                  <a:pos x="T8" y="T9"/>
                </a:cxn>
                <a:cxn ang="T17">
                  <a:pos x="T10" y="T11"/>
                </a:cxn>
              </a:cxnLst>
              <a:rect l="T18" t="T19" r="T20" b="T21"/>
              <a:pathLst>
                <a:path w="728" h="72">
                  <a:moveTo>
                    <a:pt x="394" y="0"/>
                  </a:moveTo>
                  <a:lnTo>
                    <a:pt x="0" y="0"/>
                  </a:lnTo>
                  <a:lnTo>
                    <a:pt x="0" y="72"/>
                  </a:lnTo>
                  <a:lnTo>
                    <a:pt x="728" y="72"/>
                  </a:lnTo>
                  <a:lnTo>
                    <a:pt x="728" y="27"/>
                  </a:lnTo>
                  <a:lnTo>
                    <a:pt x="394" y="0"/>
                  </a:lnTo>
                  <a:close/>
                </a:path>
              </a:pathLst>
            </a:custGeom>
            <a:solidFill>
              <a:srgbClr val="17191A"/>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37" name="Freeform 156">
              <a:extLst>
                <a:ext uri="{FF2B5EF4-FFF2-40B4-BE49-F238E27FC236}">
                  <a16:creationId xmlns:a16="http://schemas.microsoft.com/office/drawing/2014/main" id="{6F872D09-8D69-8E46-A64B-5CBED8878D8C}"/>
                </a:ext>
              </a:extLst>
            </p:cNvPr>
            <p:cNvSpPr>
              <a:spLocks noChangeArrowheads="1"/>
            </p:cNvSpPr>
            <p:nvPr/>
          </p:nvSpPr>
          <p:spPr bwMode="auto">
            <a:xfrm>
              <a:off x="1885950" y="4462463"/>
              <a:ext cx="1546225" cy="152400"/>
            </a:xfrm>
            <a:custGeom>
              <a:avLst/>
              <a:gdLst>
                <a:gd name="T0" fmla="*/ 394 w 728"/>
                <a:gd name="T1" fmla="*/ 0 h 72"/>
                <a:gd name="T2" fmla="*/ 0 w 728"/>
                <a:gd name="T3" fmla="*/ 0 h 72"/>
                <a:gd name="T4" fmla="*/ 0 w 728"/>
                <a:gd name="T5" fmla="*/ 72 h 72"/>
                <a:gd name="T6" fmla="*/ 728 w 728"/>
                <a:gd name="T7" fmla="*/ 72 h 72"/>
                <a:gd name="T8" fmla="*/ 728 w 728"/>
                <a:gd name="T9" fmla="*/ 27 h 72"/>
                <a:gd name="T10" fmla="*/ 394 w 728"/>
                <a:gd name="T11" fmla="*/ 0 h 72"/>
                <a:gd name="T12" fmla="*/ 0 60000 65536"/>
                <a:gd name="T13" fmla="*/ 0 60000 65536"/>
                <a:gd name="T14" fmla="*/ 0 60000 65536"/>
                <a:gd name="T15" fmla="*/ 0 60000 65536"/>
                <a:gd name="T16" fmla="*/ 0 60000 65536"/>
                <a:gd name="T17" fmla="*/ 0 60000 65536"/>
                <a:gd name="T18" fmla="*/ 0 w 728"/>
                <a:gd name="T19" fmla="*/ 0 h 72"/>
                <a:gd name="T20" fmla="*/ 728 w 728"/>
                <a:gd name="T21" fmla="*/ 72 h 72"/>
              </a:gdLst>
              <a:ahLst/>
              <a:cxnLst>
                <a:cxn ang="T12">
                  <a:pos x="T0" y="T1"/>
                </a:cxn>
                <a:cxn ang="T13">
                  <a:pos x="T2" y="T3"/>
                </a:cxn>
                <a:cxn ang="T14">
                  <a:pos x="T4" y="T5"/>
                </a:cxn>
                <a:cxn ang="T15">
                  <a:pos x="T6" y="T7"/>
                </a:cxn>
                <a:cxn ang="T16">
                  <a:pos x="T8" y="T9"/>
                </a:cxn>
                <a:cxn ang="T17">
                  <a:pos x="T10" y="T11"/>
                </a:cxn>
              </a:cxnLst>
              <a:rect l="T18" t="T19" r="T20" b="T21"/>
              <a:pathLst>
                <a:path w="728" h="72">
                  <a:moveTo>
                    <a:pt x="394" y="0"/>
                  </a:moveTo>
                  <a:lnTo>
                    <a:pt x="0" y="0"/>
                  </a:lnTo>
                  <a:lnTo>
                    <a:pt x="0" y="72"/>
                  </a:lnTo>
                  <a:lnTo>
                    <a:pt x="728" y="72"/>
                  </a:lnTo>
                  <a:lnTo>
                    <a:pt x="728" y="27"/>
                  </a:lnTo>
                  <a:lnTo>
                    <a:pt x="394" y="0"/>
                  </a:lnTo>
                </a:path>
              </a:pathLst>
            </a:custGeom>
            <a:solidFill>
              <a:srgbClr val="A2B932"/>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200">
                <a:solidFill>
                  <a:srgbClr val="000000"/>
                </a:solidFill>
                <a:sym typeface="宋体" panose="02010600030101010101" pitchFamily="2" charset="-122"/>
              </a:endParaRPr>
            </a:p>
          </p:txBody>
        </p:sp>
        <p:sp>
          <p:nvSpPr>
            <p:cNvPr id="38" name="Freeform 157">
              <a:extLst>
                <a:ext uri="{FF2B5EF4-FFF2-40B4-BE49-F238E27FC236}">
                  <a16:creationId xmlns:a16="http://schemas.microsoft.com/office/drawing/2014/main" id="{E4C80E98-E03B-E042-A432-5AD23E59FD92}"/>
                </a:ext>
              </a:extLst>
            </p:cNvPr>
            <p:cNvSpPr>
              <a:spLocks noChangeArrowheads="1"/>
            </p:cNvSpPr>
            <p:nvPr/>
          </p:nvSpPr>
          <p:spPr bwMode="auto">
            <a:xfrm>
              <a:off x="1885950" y="4462463"/>
              <a:ext cx="1597025" cy="0"/>
            </a:xfrm>
            <a:custGeom>
              <a:avLst/>
              <a:gdLst>
                <a:gd name="T0" fmla="*/ 752 w 752"/>
                <a:gd name="T1" fmla="*/ 0 h 635"/>
                <a:gd name="T2" fmla="*/ 0 w 752"/>
                <a:gd name="T3" fmla="*/ 0 h 635"/>
                <a:gd name="T4" fmla="*/ 394 w 752"/>
                <a:gd name="T5" fmla="*/ 0 h 635"/>
                <a:gd name="T6" fmla="*/ 752 w 752"/>
                <a:gd name="T7" fmla="*/ 0 h 635"/>
                <a:gd name="T8" fmla="*/ 0 60000 65536"/>
                <a:gd name="T9" fmla="*/ 0 60000 65536"/>
                <a:gd name="T10" fmla="*/ 0 60000 65536"/>
                <a:gd name="T11" fmla="*/ 0 60000 65536"/>
                <a:gd name="T12" fmla="*/ 0 w 752"/>
                <a:gd name="T13" fmla="*/ 0 h 635"/>
                <a:gd name="T14" fmla="*/ 752 w 752"/>
                <a:gd name="T15" fmla="*/ 635 h 635"/>
              </a:gdLst>
              <a:ahLst/>
              <a:cxnLst>
                <a:cxn ang="T8">
                  <a:pos x="T0" y="T1"/>
                </a:cxn>
                <a:cxn ang="T9">
                  <a:pos x="T2" y="T3"/>
                </a:cxn>
                <a:cxn ang="T10">
                  <a:pos x="T4" y="T5"/>
                </a:cxn>
                <a:cxn ang="T11">
                  <a:pos x="T6" y="T7"/>
                </a:cxn>
              </a:cxnLst>
              <a:rect l="T12" t="T13" r="T14" b="T15"/>
              <a:pathLst>
                <a:path w="752" h="635">
                  <a:moveTo>
                    <a:pt x="752" y="0"/>
                  </a:moveTo>
                  <a:lnTo>
                    <a:pt x="0" y="0"/>
                  </a:lnTo>
                  <a:lnTo>
                    <a:pt x="394" y="0"/>
                  </a:lnTo>
                  <a:lnTo>
                    <a:pt x="752" y="0"/>
                  </a:lnTo>
                  <a:close/>
                </a:path>
              </a:pathLst>
            </a:custGeom>
            <a:solidFill>
              <a:srgbClr val="0A0A0A"/>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39" name="Freeform 158">
              <a:extLst>
                <a:ext uri="{FF2B5EF4-FFF2-40B4-BE49-F238E27FC236}">
                  <a16:creationId xmlns:a16="http://schemas.microsoft.com/office/drawing/2014/main" id="{E70BD433-D89D-3040-B6EA-69C12FF4ED6D}"/>
                </a:ext>
              </a:extLst>
            </p:cNvPr>
            <p:cNvSpPr>
              <a:spLocks noChangeArrowheads="1"/>
            </p:cNvSpPr>
            <p:nvPr/>
          </p:nvSpPr>
          <p:spPr bwMode="auto">
            <a:xfrm>
              <a:off x="1885950" y="4462463"/>
              <a:ext cx="1597025" cy="0"/>
            </a:xfrm>
            <a:custGeom>
              <a:avLst/>
              <a:gdLst>
                <a:gd name="T0" fmla="*/ 752 w 752"/>
                <a:gd name="T1" fmla="*/ 0 h 635"/>
                <a:gd name="T2" fmla="*/ 0 w 752"/>
                <a:gd name="T3" fmla="*/ 0 h 635"/>
                <a:gd name="T4" fmla="*/ 394 w 752"/>
                <a:gd name="T5" fmla="*/ 0 h 635"/>
                <a:gd name="T6" fmla="*/ 752 w 752"/>
                <a:gd name="T7" fmla="*/ 0 h 635"/>
                <a:gd name="T8" fmla="*/ 0 60000 65536"/>
                <a:gd name="T9" fmla="*/ 0 60000 65536"/>
                <a:gd name="T10" fmla="*/ 0 60000 65536"/>
                <a:gd name="T11" fmla="*/ 0 60000 65536"/>
                <a:gd name="T12" fmla="*/ 0 w 752"/>
                <a:gd name="T13" fmla="*/ 0 h 635"/>
                <a:gd name="T14" fmla="*/ 752 w 752"/>
                <a:gd name="T15" fmla="*/ 635 h 635"/>
              </a:gdLst>
              <a:ahLst/>
              <a:cxnLst>
                <a:cxn ang="T8">
                  <a:pos x="T0" y="T1"/>
                </a:cxn>
                <a:cxn ang="T9">
                  <a:pos x="T2" y="T3"/>
                </a:cxn>
                <a:cxn ang="T10">
                  <a:pos x="T4" y="T5"/>
                </a:cxn>
                <a:cxn ang="T11">
                  <a:pos x="T6" y="T7"/>
                </a:cxn>
              </a:cxnLst>
              <a:rect l="T12" t="T13" r="T14" b="T15"/>
              <a:pathLst>
                <a:path w="752" h="635">
                  <a:moveTo>
                    <a:pt x="752" y="0"/>
                  </a:moveTo>
                  <a:lnTo>
                    <a:pt x="0" y="0"/>
                  </a:lnTo>
                  <a:lnTo>
                    <a:pt x="394" y="0"/>
                  </a:lnTo>
                  <a:lnTo>
                    <a:pt x="7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40" name="Freeform 169">
              <a:extLst>
                <a:ext uri="{FF2B5EF4-FFF2-40B4-BE49-F238E27FC236}">
                  <a16:creationId xmlns:a16="http://schemas.microsoft.com/office/drawing/2014/main" id="{D043159B-FE87-B842-ABBF-CE2FBD36B94E}"/>
                </a:ext>
              </a:extLst>
            </p:cNvPr>
            <p:cNvSpPr>
              <a:spLocks noChangeArrowheads="1"/>
            </p:cNvSpPr>
            <p:nvPr/>
          </p:nvSpPr>
          <p:spPr bwMode="auto">
            <a:xfrm>
              <a:off x="3413125" y="4367213"/>
              <a:ext cx="60325" cy="215900"/>
            </a:xfrm>
            <a:custGeom>
              <a:avLst/>
              <a:gdLst>
                <a:gd name="T0" fmla="*/ 18 w 29"/>
                <a:gd name="T1" fmla="*/ 102 h 102"/>
                <a:gd name="T2" fmla="*/ 0 w 29"/>
                <a:gd name="T3" fmla="*/ 50 h 102"/>
                <a:gd name="T4" fmla="*/ 18 w 29"/>
                <a:gd name="T5" fmla="*/ 0 h 102"/>
                <a:gd name="T6" fmla="*/ 29 w 29"/>
                <a:gd name="T7" fmla="*/ 0 h 102"/>
                <a:gd name="T8" fmla="*/ 9 w 29"/>
                <a:gd name="T9" fmla="*/ 50 h 102"/>
                <a:gd name="T10" fmla="*/ 29 w 29"/>
                <a:gd name="T11" fmla="*/ 102 h 102"/>
                <a:gd name="T12" fmla="*/ 18 w 29"/>
                <a:gd name="T13" fmla="*/ 102 h 102"/>
                <a:gd name="T14" fmla="*/ 0 60000 65536"/>
                <a:gd name="T15" fmla="*/ 0 60000 65536"/>
                <a:gd name="T16" fmla="*/ 0 60000 65536"/>
                <a:gd name="T17" fmla="*/ 0 60000 65536"/>
                <a:gd name="T18" fmla="*/ 0 60000 65536"/>
                <a:gd name="T19" fmla="*/ 0 60000 65536"/>
                <a:gd name="T20" fmla="*/ 0 60000 65536"/>
                <a:gd name="T21" fmla="*/ 0 w 29"/>
                <a:gd name="T22" fmla="*/ 0 h 102"/>
                <a:gd name="T23" fmla="*/ 29 w 29"/>
                <a:gd name="T24" fmla="*/ 102 h 1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02">
                  <a:moveTo>
                    <a:pt x="18" y="102"/>
                  </a:moveTo>
                  <a:lnTo>
                    <a:pt x="0" y="50"/>
                  </a:lnTo>
                  <a:lnTo>
                    <a:pt x="18" y="0"/>
                  </a:lnTo>
                  <a:lnTo>
                    <a:pt x="29" y="0"/>
                  </a:lnTo>
                  <a:lnTo>
                    <a:pt x="9" y="50"/>
                  </a:lnTo>
                  <a:lnTo>
                    <a:pt x="29" y="102"/>
                  </a:lnTo>
                  <a:lnTo>
                    <a:pt x="18" y="102"/>
                  </a:lnTo>
                  <a:close/>
                </a:path>
              </a:pathLst>
            </a:custGeom>
            <a:solidFill>
              <a:srgbClr val="EEEEEE"/>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41" name="Freeform 170">
              <a:extLst>
                <a:ext uri="{FF2B5EF4-FFF2-40B4-BE49-F238E27FC236}">
                  <a16:creationId xmlns:a16="http://schemas.microsoft.com/office/drawing/2014/main" id="{27EEA4D8-B97F-D34D-99FD-2EC68558A0A9}"/>
                </a:ext>
              </a:extLst>
            </p:cNvPr>
            <p:cNvSpPr>
              <a:spLocks noChangeArrowheads="1"/>
            </p:cNvSpPr>
            <p:nvPr/>
          </p:nvSpPr>
          <p:spPr bwMode="auto">
            <a:xfrm>
              <a:off x="1885950" y="4540250"/>
              <a:ext cx="42863" cy="36513"/>
            </a:xfrm>
            <a:custGeom>
              <a:avLst/>
              <a:gdLst>
                <a:gd name="T0" fmla="*/ 20 w 20"/>
                <a:gd name="T1" fmla="*/ 0 h 17"/>
                <a:gd name="T2" fmla="*/ 9 w 20"/>
                <a:gd name="T3" fmla="*/ 0 h 17"/>
                <a:gd name="T4" fmla="*/ 0 w 20"/>
                <a:gd name="T5" fmla="*/ 0 h 17"/>
                <a:gd name="T6" fmla="*/ 0 w 20"/>
                <a:gd name="T7" fmla="*/ 17 h 17"/>
                <a:gd name="T8" fmla="*/ 9 w 20"/>
                <a:gd name="T9" fmla="*/ 17 h 17"/>
                <a:gd name="T10" fmla="*/ 20 w 20"/>
                <a:gd name="T11" fmla="*/ 17 h 17"/>
                <a:gd name="T12" fmla="*/ 20 w 20"/>
                <a:gd name="T13" fmla="*/ 0 h 17"/>
                <a:gd name="T14" fmla="*/ 0 60000 65536"/>
                <a:gd name="T15" fmla="*/ 0 60000 65536"/>
                <a:gd name="T16" fmla="*/ 0 60000 65536"/>
                <a:gd name="T17" fmla="*/ 0 60000 65536"/>
                <a:gd name="T18" fmla="*/ 0 60000 65536"/>
                <a:gd name="T19" fmla="*/ 0 60000 65536"/>
                <a:gd name="T20" fmla="*/ 0 60000 65536"/>
                <a:gd name="T21" fmla="*/ 0 w 20"/>
                <a:gd name="T22" fmla="*/ 0 h 17"/>
                <a:gd name="T23" fmla="*/ 20 w 20"/>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17">
                  <a:moveTo>
                    <a:pt x="20" y="0"/>
                  </a:moveTo>
                  <a:lnTo>
                    <a:pt x="9" y="0"/>
                  </a:lnTo>
                  <a:lnTo>
                    <a:pt x="0" y="0"/>
                  </a:lnTo>
                  <a:lnTo>
                    <a:pt x="0" y="17"/>
                  </a:lnTo>
                  <a:lnTo>
                    <a:pt x="9" y="17"/>
                  </a:lnTo>
                  <a:lnTo>
                    <a:pt x="20" y="17"/>
                  </a:lnTo>
                  <a:lnTo>
                    <a:pt x="20" y="0"/>
                  </a:lnTo>
                  <a:close/>
                </a:path>
              </a:pathLst>
            </a:custGeom>
            <a:solidFill>
              <a:srgbClr val="EEEEEE"/>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42" name="Freeform 171">
              <a:extLst>
                <a:ext uri="{FF2B5EF4-FFF2-40B4-BE49-F238E27FC236}">
                  <a16:creationId xmlns:a16="http://schemas.microsoft.com/office/drawing/2014/main" id="{6269DCEC-8093-7B4E-B1AF-E924242E1186}"/>
                </a:ext>
              </a:extLst>
            </p:cNvPr>
            <p:cNvSpPr>
              <a:spLocks noChangeArrowheads="1"/>
            </p:cNvSpPr>
            <p:nvPr/>
          </p:nvSpPr>
          <p:spPr bwMode="auto">
            <a:xfrm>
              <a:off x="1885950" y="4457700"/>
              <a:ext cx="42863" cy="38100"/>
            </a:xfrm>
            <a:custGeom>
              <a:avLst/>
              <a:gdLst>
                <a:gd name="T0" fmla="*/ 20 w 20"/>
                <a:gd name="T1" fmla="*/ 0 h 18"/>
                <a:gd name="T2" fmla="*/ 9 w 20"/>
                <a:gd name="T3" fmla="*/ 0 h 18"/>
                <a:gd name="T4" fmla="*/ 0 w 20"/>
                <a:gd name="T5" fmla="*/ 0 h 18"/>
                <a:gd name="T6" fmla="*/ 0 w 20"/>
                <a:gd name="T7" fmla="*/ 18 h 18"/>
                <a:gd name="T8" fmla="*/ 9 w 20"/>
                <a:gd name="T9" fmla="*/ 18 h 18"/>
                <a:gd name="T10" fmla="*/ 20 w 20"/>
                <a:gd name="T11" fmla="*/ 18 h 18"/>
                <a:gd name="T12" fmla="*/ 20 w 20"/>
                <a:gd name="T13" fmla="*/ 0 h 18"/>
                <a:gd name="T14" fmla="*/ 0 60000 65536"/>
                <a:gd name="T15" fmla="*/ 0 60000 65536"/>
                <a:gd name="T16" fmla="*/ 0 60000 65536"/>
                <a:gd name="T17" fmla="*/ 0 60000 65536"/>
                <a:gd name="T18" fmla="*/ 0 60000 65536"/>
                <a:gd name="T19" fmla="*/ 0 60000 65536"/>
                <a:gd name="T20" fmla="*/ 0 60000 65536"/>
                <a:gd name="T21" fmla="*/ 0 w 20"/>
                <a:gd name="T22" fmla="*/ 0 h 18"/>
                <a:gd name="T23" fmla="*/ 20 w 20"/>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18">
                  <a:moveTo>
                    <a:pt x="20" y="0"/>
                  </a:moveTo>
                  <a:lnTo>
                    <a:pt x="9" y="0"/>
                  </a:lnTo>
                  <a:lnTo>
                    <a:pt x="0" y="0"/>
                  </a:lnTo>
                  <a:lnTo>
                    <a:pt x="0" y="18"/>
                  </a:lnTo>
                  <a:lnTo>
                    <a:pt x="9" y="18"/>
                  </a:lnTo>
                  <a:lnTo>
                    <a:pt x="20" y="18"/>
                  </a:lnTo>
                  <a:lnTo>
                    <a:pt x="20" y="0"/>
                  </a:lnTo>
                  <a:close/>
                </a:path>
              </a:pathLst>
            </a:custGeom>
            <a:solidFill>
              <a:srgbClr val="EEEEEE"/>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43" name="Freeform 172">
              <a:extLst>
                <a:ext uri="{FF2B5EF4-FFF2-40B4-BE49-F238E27FC236}">
                  <a16:creationId xmlns:a16="http://schemas.microsoft.com/office/drawing/2014/main" id="{5F535EC9-D7CB-794C-84BA-316FD0B1F0FB}"/>
                </a:ext>
              </a:extLst>
            </p:cNvPr>
            <p:cNvSpPr>
              <a:spLocks noChangeArrowheads="1"/>
            </p:cNvSpPr>
            <p:nvPr/>
          </p:nvSpPr>
          <p:spPr bwMode="auto">
            <a:xfrm>
              <a:off x="1885950" y="4378325"/>
              <a:ext cx="42863" cy="34925"/>
            </a:xfrm>
            <a:custGeom>
              <a:avLst/>
              <a:gdLst>
                <a:gd name="T0" fmla="*/ 20 w 20"/>
                <a:gd name="T1" fmla="*/ 0 h 17"/>
                <a:gd name="T2" fmla="*/ 9 w 20"/>
                <a:gd name="T3" fmla="*/ 0 h 17"/>
                <a:gd name="T4" fmla="*/ 0 w 20"/>
                <a:gd name="T5" fmla="*/ 0 h 17"/>
                <a:gd name="T6" fmla="*/ 0 w 20"/>
                <a:gd name="T7" fmla="*/ 17 h 17"/>
                <a:gd name="T8" fmla="*/ 9 w 20"/>
                <a:gd name="T9" fmla="*/ 17 h 17"/>
                <a:gd name="T10" fmla="*/ 20 w 20"/>
                <a:gd name="T11" fmla="*/ 17 h 17"/>
                <a:gd name="T12" fmla="*/ 20 w 20"/>
                <a:gd name="T13" fmla="*/ 0 h 17"/>
                <a:gd name="T14" fmla="*/ 0 60000 65536"/>
                <a:gd name="T15" fmla="*/ 0 60000 65536"/>
                <a:gd name="T16" fmla="*/ 0 60000 65536"/>
                <a:gd name="T17" fmla="*/ 0 60000 65536"/>
                <a:gd name="T18" fmla="*/ 0 60000 65536"/>
                <a:gd name="T19" fmla="*/ 0 60000 65536"/>
                <a:gd name="T20" fmla="*/ 0 60000 65536"/>
                <a:gd name="T21" fmla="*/ 0 w 20"/>
                <a:gd name="T22" fmla="*/ 0 h 17"/>
                <a:gd name="T23" fmla="*/ 20 w 20"/>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17">
                  <a:moveTo>
                    <a:pt x="20" y="0"/>
                  </a:moveTo>
                  <a:lnTo>
                    <a:pt x="9" y="0"/>
                  </a:lnTo>
                  <a:lnTo>
                    <a:pt x="0" y="0"/>
                  </a:lnTo>
                  <a:lnTo>
                    <a:pt x="0" y="17"/>
                  </a:lnTo>
                  <a:lnTo>
                    <a:pt x="9" y="17"/>
                  </a:lnTo>
                  <a:lnTo>
                    <a:pt x="20" y="17"/>
                  </a:lnTo>
                  <a:lnTo>
                    <a:pt x="20" y="0"/>
                  </a:lnTo>
                  <a:close/>
                </a:path>
              </a:pathLst>
            </a:custGeom>
            <a:solidFill>
              <a:srgbClr val="EEEEEE"/>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44" name="Freeform 173">
              <a:extLst>
                <a:ext uri="{FF2B5EF4-FFF2-40B4-BE49-F238E27FC236}">
                  <a16:creationId xmlns:a16="http://schemas.microsoft.com/office/drawing/2014/main" id="{EA56BF75-6FD3-8D46-937F-E7830474048C}"/>
                </a:ext>
              </a:extLst>
            </p:cNvPr>
            <p:cNvSpPr>
              <a:spLocks noChangeArrowheads="1"/>
            </p:cNvSpPr>
            <p:nvPr/>
          </p:nvSpPr>
          <p:spPr bwMode="auto">
            <a:xfrm>
              <a:off x="2501900" y="3813175"/>
              <a:ext cx="146050" cy="568325"/>
            </a:xfrm>
            <a:custGeom>
              <a:avLst/>
              <a:gdLst>
                <a:gd name="T0" fmla="*/ 0 w 69"/>
                <a:gd name="T1" fmla="*/ 268 h 268"/>
                <a:gd name="T2" fmla="*/ 0 w 69"/>
                <a:gd name="T3" fmla="*/ 0 h 268"/>
                <a:gd name="T4" fmla="*/ 69 w 69"/>
                <a:gd name="T5" fmla="*/ 259 h 268"/>
                <a:gd name="T6" fmla="*/ 0 w 69"/>
                <a:gd name="T7" fmla="*/ 268 h 268"/>
                <a:gd name="T8" fmla="*/ 0 60000 65536"/>
                <a:gd name="T9" fmla="*/ 0 60000 65536"/>
                <a:gd name="T10" fmla="*/ 0 60000 65536"/>
                <a:gd name="T11" fmla="*/ 0 60000 65536"/>
                <a:gd name="T12" fmla="*/ 0 w 69"/>
                <a:gd name="T13" fmla="*/ 0 h 268"/>
                <a:gd name="T14" fmla="*/ 69 w 69"/>
                <a:gd name="T15" fmla="*/ 268 h 268"/>
              </a:gdLst>
              <a:ahLst/>
              <a:cxnLst>
                <a:cxn ang="T8">
                  <a:pos x="T0" y="T1"/>
                </a:cxn>
                <a:cxn ang="T9">
                  <a:pos x="T2" y="T3"/>
                </a:cxn>
                <a:cxn ang="T10">
                  <a:pos x="T4" y="T5"/>
                </a:cxn>
                <a:cxn ang="T11">
                  <a:pos x="T6" y="T7"/>
                </a:cxn>
              </a:cxnLst>
              <a:rect l="T12" t="T13" r="T14" b="T15"/>
              <a:pathLst>
                <a:path w="69" h="268">
                  <a:moveTo>
                    <a:pt x="0" y="268"/>
                  </a:moveTo>
                  <a:lnTo>
                    <a:pt x="0" y="0"/>
                  </a:lnTo>
                  <a:lnTo>
                    <a:pt x="69" y="259"/>
                  </a:lnTo>
                  <a:lnTo>
                    <a:pt x="0" y="268"/>
                  </a:lnTo>
                  <a:close/>
                </a:path>
              </a:pathLst>
            </a:custGeom>
            <a:solidFill>
              <a:srgbClr val="A2B932"/>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200">
                <a:solidFill>
                  <a:srgbClr val="000000"/>
                </a:solidFill>
                <a:sym typeface="宋体" panose="02010600030101010101" pitchFamily="2" charset="-122"/>
              </a:endParaRPr>
            </a:p>
          </p:txBody>
        </p:sp>
        <p:sp>
          <p:nvSpPr>
            <p:cNvPr id="45" name="Freeform 174">
              <a:extLst>
                <a:ext uri="{FF2B5EF4-FFF2-40B4-BE49-F238E27FC236}">
                  <a16:creationId xmlns:a16="http://schemas.microsoft.com/office/drawing/2014/main" id="{FFFD22BD-1B59-DF47-8DB1-9EBD9EC2F723}"/>
                </a:ext>
              </a:extLst>
            </p:cNvPr>
            <p:cNvSpPr>
              <a:spLocks noChangeArrowheads="1"/>
            </p:cNvSpPr>
            <p:nvPr/>
          </p:nvSpPr>
          <p:spPr bwMode="auto">
            <a:xfrm>
              <a:off x="809625" y="1484313"/>
              <a:ext cx="1655763" cy="395287"/>
            </a:xfrm>
            <a:custGeom>
              <a:avLst/>
              <a:gdLst>
                <a:gd name="T0" fmla="*/ 0 w 780"/>
                <a:gd name="T1" fmla="*/ 0 h 186"/>
                <a:gd name="T2" fmla="*/ 0 w 780"/>
                <a:gd name="T3" fmla="*/ 123 h 186"/>
                <a:gd name="T4" fmla="*/ 780 w 780"/>
                <a:gd name="T5" fmla="*/ 186 h 186"/>
                <a:gd name="T6" fmla="*/ 780 w 780"/>
                <a:gd name="T7" fmla="*/ 112 h 186"/>
                <a:gd name="T8" fmla="*/ 0 w 780"/>
                <a:gd name="T9" fmla="*/ 112 h 186"/>
                <a:gd name="T10" fmla="*/ 0 w 780"/>
                <a:gd name="T11" fmla="*/ 33 h 186"/>
                <a:gd name="T12" fmla="*/ 0 w 780"/>
                <a:gd name="T13" fmla="*/ 0 h 186"/>
                <a:gd name="T14" fmla="*/ 0 60000 65536"/>
                <a:gd name="T15" fmla="*/ 0 60000 65536"/>
                <a:gd name="T16" fmla="*/ 0 60000 65536"/>
                <a:gd name="T17" fmla="*/ 0 60000 65536"/>
                <a:gd name="T18" fmla="*/ 0 60000 65536"/>
                <a:gd name="T19" fmla="*/ 0 60000 65536"/>
                <a:gd name="T20" fmla="*/ 0 60000 65536"/>
                <a:gd name="T21" fmla="*/ 0 w 780"/>
                <a:gd name="T22" fmla="*/ 0 h 186"/>
                <a:gd name="T23" fmla="*/ 780 w 780"/>
                <a:gd name="T24" fmla="*/ 186 h 18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80" h="186">
                  <a:moveTo>
                    <a:pt x="0" y="0"/>
                  </a:moveTo>
                  <a:lnTo>
                    <a:pt x="0" y="123"/>
                  </a:lnTo>
                  <a:lnTo>
                    <a:pt x="780" y="186"/>
                  </a:lnTo>
                  <a:lnTo>
                    <a:pt x="780" y="112"/>
                  </a:lnTo>
                  <a:lnTo>
                    <a:pt x="0" y="112"/>
                  </a:lnTo>
                  <a:lnTo>
                    <a:pt x="0" y="33"/>
                  </a:lnTo>
                  <a:lnTo>
                    <a:pt x="0" y="0"/>
                  </a:lnTo>
                  <a:close/>
                </a:path>
              </a:pathLst>
            </a:custGeom>
            <a:solidFill>
              <a:srgbClr val="BFBFBF"/>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200">
                <a:solidFill>
                  <a:srgbClr val="000000"/>
                </a:solidFill>
                <a:sym typeface="宋体" panose="02010600030101010101" pitchFamily="2" charset="-122"/>
              </a:endParaRPr>
            </a:p>
          </p:txBody>
        </p:sp>
        <p:sp>
          <p:nvSpPr>
            <p:cNvPr id="46" name="Freeform 175">
              <a:extLst>
                <a:ext uri="{FF2B5EF4-FFF2-40B4-BE49-F238E27FC236}">
                  <a16:creationId xmlns:a16="http://schemas.microsoft.com/office/drawing/2014/main" id="{BD531CE5-F34A-BC4A-9AD1-048EA60C8593}"/>
                </a:ext>
              </a:extLst>
            </p:cNvPr>
            <p:cNvSpPr>
              <a:spLocks noChangeArrowheads="1"/>
            </p:cNvSpPr>
            <p:nvPr/>
          </p:nvSpPr>
          <p:spPr bwMode="auto">
            <a:xfrm>
              <a:off x="809625" y="1484313"/>
              <a:ext cx="1655763" cy="395287"/>
            </a:xfrm>
            <a:custGeom>
              <a:avLst/>
              <a:gdLst>
                <a:gd name="T0" fmla="*/ 0 w 780"/>
                <a:gd name="T1" fmla="*/ 0 h 186"/>
                <a:gd name="T2" fmla="*/ 0 w 780"/>
                <a:gd name="T3" fmla="*/ 123 h 186"/>
                <a:gd name="T4" fmla="*/ 780 w 780"/>
                <a:gd name="T5" fmla="*/ 186 h 186"/>
                <a:gd name="T6" fmla="*/ 780 w 780"/>
                <a:gd name="T7" fmla="*/ 112 h 186"/>
                <a:gd name="T8" fmla="*/ 0 w 780"/>
                <a:gd name="T9" fmla="*/ 112 h 186"/>
                <a:gd name="T10" fmla="*/ 0 w 780"/>
                <a:gd name="T11" fmla="*/ 33 h 186"/>
                <a:gd name="T12" fmla="*/ 0 w 780"/>
                <a:gd name="T13" fmla="*/ 0 h 186"/>
                <a:gd name="T14" fmla="*/ 0 60000 65536"/>
                <a:gd name="T15" fmla="*/ 0 60000 65536"/>
                <a:gd name="T16" fmla="*/ 0 60000 65536"/>
                <a:gd name="T17" fmla="*/ 0 60000 65536"/>
                <a:gd name="T18" fmla="*/ 0 60000 65536"/>
                <a:gd name="T19" fmla="*/ 0 60000 65536"/>
                <a:gd name="T20" fmla="*/ 0 60000 65536"/>
                <a:gd name="T21" fmla="*/ 0 w 780"/>
                <a:gd name="T22" fmla="*/ 0 h 186"/>
                <a:gd name="T23" fmla="*/ 780 w 780"/>
                <a:gd name="T24" fmla="*/ 186 h 18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80" h="186">
                  <a:moveTo>
                    <a:pt x="0" y="0"/>
                  </a:moveTo>
                  <a:lnTo>
                    <a:pt x="0" y="123"/>
                  </a:lnTo>
                  <a:lnTo>
                    <a:pt x="780" y="186"/>
                  </a:lnTo>
                  <a:lnTo>
                    <a:pt x="780" y="112"/>
                  </a:lnTo>
                  <a:lnTo>
                    <a:pt x="0" y="112"/>
                  </a:lnTo>
                  <a:lnTo>
                    <a:pt x="0" y="3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47" name="Freeform 176">
              <a:extLst>
                <a:ext uri="{FF2B5EF4-FFF2-40B4-BE49-F238E27FC236}">
                  <a16:creationId xmlns:a16="http://schemas.microsoft.com/office/drawing/2014/main" id="{D78F6604-3730-5344-BA2A-A5F088CD5D21}"/>
                </a:ext>
              </a:extLst>
            </p:cNvPr>
            <p:cNvSpPr>
              <a:spLocks noChangeArrowheads="1"/>
            </p:cNvSpPr>
            <p:nvPr/>
          </p:nvSpPr>
          <p:spPr bwMode="auto">
            <a:xfrm>
              <a:off x="809625" y="1420813"/>
              <a:ext cx="1760538" cy="134937"/>
            </a:xfrm>
            <a:custGeom>
              <a:avLst/>
              <a:gdLst>
                <a:gd name="T0" fmla="*/ 829 w 829"/>
                <a:gd name="T1" fmla="*/ 0 h 63"/>
                <a:gd name="T2" fmla="*/ 0 w 829"/>
                <a:gd name="T3" fmla="*/ 0 h 63"/>
                <a:gd name="T4" fmla="*/ 0 w 829"/>
                <a:gd name="T5" fmla="*/ 63 h 63"/>
                <a:gd name="T6" fmla="*/ 806 w 829"/>
                <a:gd name="T7" fmla="*/ 63 h 63"/>
                <a:gd name="T8" fmla="*/ 829 w 829"/>
                <a:gd name="T9" fmla="*/ 0 h 63"/>
                <a:gd name="T10" fmla="*/ 0 60000 65536"/>
                <a:gd name="T11" fmla="*/ 0 60000 65536"/>
                <a:gd name="T12" fmla="*/ 0 60000 65536"/>
                <a:gd name="T13" fmla="*/ 0 60000 65536"/>
                <a:gd name="T14" fmla="*/ 0 60000 65536"/>
                <a:gd name="T15" fmla="*/ 0 w 829"/>
                <a:gd name="T16" fmla="*/ 0 h 63"/>
                <a:gd name="T17" fmla="*/ 829 w 829"/>
                <a:gd name="T18" fmla="*/ 63 h 63"/>
              </a:gdLst>
              <a:ahLst/>
              <a:cxnLst>
                <a:cxn ang="T10">
                  <a:pos x="T0" y="T1"/>
                </a:cxn>
                <a:cxn ang="T11">
                  <a:pos x="T2" y="T3"/>
                </a:cxn>
                <a:cxn ang="T12">
                  <a:pos x="T4" y="T5"/>
                </a:cxn>
                <a:cxn ang="T13">
                  <a:pos x="T6" y="T7"/>
                </a:cxn>
                <a:cxn ang="T14">
                  <a:pos x="T8" y="T9"/>
                </a:cxn>
              </a:cxnLst>
              <a:rect l="T15" t="T16" r="T17" b="T18"/>
              <a:pathLst>
                <a:path w="829" h="63">
                  <a:moveTo>
                    <a:pt x="829" y="0"/>
                  </a:moveTo>
                  <a:lnTo>
                    <a:pt x="0" y="0"/>
                  </a:lnTo>
                  <a:lnTo>
                    <a:pt x="0" y="63"/>
                  </a:lnTo>
                  <a:lnTo>
                    <a:pt x="806" y="63"/>
                  </a:lnTo>
                  <a:lnTo>
                    <a:pt x="829" y="0"/>
                  </a:lnTo>
                  <a:close/>
                </a:path>
              </a:pathLst>
            </a:custGeom>
            <a:solidFill>
              <a:srgbClr val="EBAC07"/>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200">
                <a:solidFill>
                  <a:srgbClr val="000000"/>
                </a:solidFill>
                <a:sym typeface="宋体" panose="02010600030101010101" pitchFamily="2" charset="-122"/>
              </a:endParaRPr>
            </a:p>
          </p:txBody>
        </p:sp>
        <p:sp>
          <p:nvSpPr>
            <p:cNvPr id="48" name="Freeform 177">
              <a:extLst>
                <a:ext uri="{FF2B5EF4-FFF2-40B4-BE49-F238E27FC236}">
                  <a16:creationId xmlns:a16="http://schemas.microsoft.com/office/drawing/2014/main" id="{9589476B-D871-BF41-9A30-801538059F4A}"/>
                </a:ext>
              </a:extLst>
            </p:cNvPr>
            <p:cNvSpPr>
              <a:spLocks noChangeArrowheads="1"/>
            </p:cNvSpPr>
            <p:nvPr/>
          </p:nvSpPr>
          <p:spPr bwMode="auto">
            <a:xfrm>
              <a:off x="809625" y="1420813"/>
              <a:ext cx="1760538" cy="134937"/>
            </a:xfrm>
            <a:custGeom>
              <a:avLst/>
              <a:gdLst>
                <a:gd name="T0" fmla="*/ 829 w 829"/>
                <a:gd name="T1" fmla="*/ 0 h 63"/>
                <a:gd name="T2" fmla="*/ 0 w 829"/>
                <a:gd name="T3" fmla="*/ 0 h 63"/>
                <a:gd name="T4" fmla="*/ 0 w 829"/>
                <a:gd name="T5" fmla="*/ 63 h 63"/>
                <a:gd name="T6" fmla="*/ 806 w 829"/>
                <a:gd name="T7" fmla="*/ 63 h 63"/>
                <a:gd name="T8" fmla="*/ 829 w 829"/>
                <a:gd name="T9" fmla="*/ 0 h 63"/>
                <a:gd name="T10" fmla="*/ 0 60000 65536"/>
                <a:gd name="T11" fmla="*/ 0 60000 65536"/>
                <a:gd name="T12" fmla="*/ 0 60000 65536"/>
                <a:gd name="T13" fmla="*/ 0 60000 65536"/>
                <a:gd name="T14" fmla="*/ 0 60000 65536"/>
                <a:gd name="T15" fmla="*/ 0 w 829"/>
                <a:gd name="T16" fmla="*/ 0 h 63"/>
                <a:gd name="T17" fmla="*/ 829 w 829"/>
                <a:gd name="T18" fmla="*/ 63 h 63"/>
              </a:gdLst>
              <a:ahLst/>
              <a:cxnLst>
                <a:cxn ang="T10">
                  <a:pos x="T0" y="T1"/>
                </a:cxn>
                <a:cxn ang="T11">
                  <a:pos x="T2" y="T3"/>
                </a:cxn>
                <a:cxn ang="T12">
                  <a:pos x="T4" y="T5"/>
                </a:cxn>
                <a:cxn ang="T13">
                  <a:pos x="T6" y="T7"/>
                </a:cxn>
                <a:cxn ang="T14">
                  <a:pos x="T8" y="T9"/>
                </a:cxn>
              </a:cxnLst>
              <a:rect l="T15" t="T16" r="T17" b="T18"/>
              <a:pathLst>
                <a:path w="829" h="63">
                  <a:moveTo>
                    <a:pt x="829" y="0"/>
                  </a:moveTo>
                  <a:lnTo>
                    <a:pt x="0" y="0"/>
                  </a:lnTo>
                  <a:lnTo>
                    <a:pt x="0" y="63"/>
                  </a:lnTo>
                  <a:lnTo>
                    <a:pt x="806" y="63"/>
                  </a:lnTo>
                  <a:lnTo>
                    <a:pt x="82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49" name="Freeform 178">
              <a:extLst>
                <a:ext uri="{FF2B5EF4-FFF2-40B4-BE49-F238E27FC236}">
                  <a16:creationId xmlns:a16="http://schemas.microsoft.com/office/drawing/2014/main" id="{A5867C74-467C-A94A-8D7A-E965B2D8445A}"/>
                </a:ext>
              </a:extLst>
            </p:cNvPr>
            <p:cNvSpPr>
              <a:spLocks noChangeArrowheads="1"/>
            </p:cNvSpPr>
            <p:nvPr/>
          </p:nvSpPr>
          <p:spPr bwMode="auto">
            <a:xfrm>
              <a:off x="1703388" y="1555750"/>
              <a:ext cx="866775" cy="166688"/>
            </a:xfrm>
            <a:custGeom>
              <a:avLst/>
              <a:gdLst>
                <a:gd name="T0" fmla="*/ 385 w 408"/>
                <a:gd name="T1" fmla="*/ 0 h 79"/>
                <a:gd name="T2" fmla="*/ 0 w 408"/>
                <a:gd name="T3" fmla="*/ 0 h 79"/>
                <a:gd name="T4" fmla="*/ 359 w 408"/>
                <a:gd name="T5" fmla="*/ 30 h 79"/>
                <a:gd name="T6" fmla="*/ 359 w 408"/>
                <a:gd name="T7" fmla="*/ 79 h 79"/>
                <a:gd name="T8" fmla="*/ 408 w 408"/>
                <a:gd name="T9" fmla="*/ 79 h 79"/>
                <a:gd name="T10" fmla="*/ 384 w 408"/>
                <a:gd name="T11" fmla="*/ 6 h 79"/>
                <a:gd name="T12" fmla="*/ 385 w 408"/>
                <a:gd name="T13" fmla="*/ 0 h 79"/>
                <a:gd name="T14" fmla="*/ 0 60000 65536"/>
                <a:gd name="T15" fmla="*/ 0 60000 65536"/>
                <a:gd name="T16" fmla="*/ 0 60000 65536"/>
                <a:gd name="T17" fmla="*/ 0 60000 65536"/>
                <a:gd name="T18" fmla="*/ 0 60000 65536"/>
                <a:gd name="T19" fmla="*/ 0 60000 65536"/>
                <a:gd name="T20" fmla="*/ 0 60000 65536"/>
                <a:gd name="T21" fmla="*/ 0 w 408"/>
                <a:gd name="T22" fmla="*/ 0 h 79"/>
                <a:gd name="T23" fmla="*/ 408 w 408"/>
                <a:gd name="T24" fmla="*/ 79 h 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8" h="79">
                  <a:moveTo>
                    <a:pt x="385" y="0"/>
                  </a:moveTo>
                  <a:lnTo>
                    <a:pt x="0" y="0"/>
                  </a:lnTo>
                  <a:lnTo>
                    <a:pt x="359" y="30"/>
                  </a:lnTo>
                  <a:lnTo>
                    <a:pt x="359" y="79"/>
                  </a:lnTo>
                  <a:lnTo>
                    <a:pt x="408" y="79"/>
                  </a:lnTo>
                  <a:lnTo>
                    <a:pt x="384" y="6"/>
                  </a:lnTo>
                  <a:lnTo>
                    <a:pt x="385" y="0"/>
                  </a:lnTo>
                  <a:close/>
                </a:path>
              </a:pathLst>
            </a:custGeom>
            <a:solidFill>
              <a:srgbClr val="EBAC07"/>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200">
                <a:solidFill>
                  <a:srgbClr val="000000"/>
                </a:solidFill>
                <a:sym typeface="宋体" panose="02010600030101010101" pitchFamily="2" charset="-122"/>
              </a:endParaRPr>
            </a:p>
          </p:txBody>
        </p:sp>
        <p:sp>
          <p:nvSpPr>
            <p:cNvPr id="50" name="Freeform 179">
              <a:extLst>
                <a:ext uri="{FF2B5EF4-FFF2-40B4-BE49-F238E27FC236}">
                  <a16:creationId xmlns:a16="http://schemas.microsoft.com/office/drawing/2014/main" id="{0623C561-ACEE-D949-A610-541736411DD7}"/>
                </a:ext>
              </a:extLst>
            </p:cNvPr>
            <p:cNvSpPr>
              <a:spLocks noChangeArrowheads="1"/>
            </p:cNvSpPr>
            <p:nvPr/>
          </p:nvSpPr>
          <p:spPr bwMode="auto">
            <a:xfrm>
              <a:off x="1703388" y="1555750"/>
              <a:ext cx="866775" cy="166688"/>
            </a:xfrm>
            <a:custGeom>
              <a:avLst/>
              <a:gdLst>
                <a:gd name="T0" fmla="*/ 385 w 408"/>
                <a:gd name="T1" fmla="*/ 0 h 79"/>
                <a:gd name="T2" fmla="*/ 0 w 408"/>
                <a:gd name="T3" fmla="*/ 0 h 79"/>
                <a:gd name="T4" fmla="*/ 359 w 408"/>
                <a:gd name="T5" fmla="*/ 30 h 79"/>
                <a:gd name="T6" fmla="*/ 359 w 408"/>
                <a:gd name="T7" fmla="*/ 79 h 79"/>
                <a:gd name="T8" fmla="*/ 408 w 408"/>
                <a:gd name="T9" fmla="*/ 79 h 79"/>
                <a:gd name="T10" fmla="*/ 384 w 408"/>
                <a:gd name="T11" fmla="*/ 6 h 79"/>
                <a:gd name="T12" fmla="*/ 385 w 408"/>
                <a:gd name="T13" fmla="*/ 0 h 79"/>
                <a:gd name="T14" fmla="*/ 0 60000 65536"/>
                <a:gd name="T15" fmla="*/ 0 60000 65536"/>
                <a:gd name="T16" fmla="*/ 0 60000 65536"/>
                <a:gd name="T17" fmla="*/ 0 60000 65536"/>
                <a:gd name="T18" fmla="*/ 0 60000 65536"/>
                <a:gd name="T19" fmla="*/ 0 60000 65536"/>
                <a:gd name="T20" fmla="*/ 0 60000 65536"/>
                <a:gd name="T21" fmla="*/ 0 w 408"/>
                <a:gd name="T22" fmla="*/ 0 h 79"/>
                <a:gd name="T23" fmla="*/ 408 w 408"/>
                <a:gd name="T24" fmla="*/ 79 h 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8" h="79">
                  <a:moveTo>
                    <a:pt x="385" y="0"/>
                  </a:moveTo>
                  <a:lnTo>
                    <a:pt x="0" y="0"/>
                  </a:lnTo>
                  <a:lnTo>
                    <a:pt x="359" y="30"/>
                  </a:lnTo>
                  <a:lnTo>
                    <a:pt x="359" y="79"/>
                  </a:lnTo>
                  <a:lnTo>
                    <a:pt x="408" y="79"/>
                  </a:lnTo>
                  <a:lnTo>
                    <a:pt x="384" y="6"/>
                  </a:lnTo>
                  <a:lnTo>
                    <a:pt x="38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51" name="Freeform 180">
              <a:extLst>
                <a:ext uri="{FF2B5EF4-FFF2-40B4-BE49-F238E27FC236}">
                  <a16:creationId xmlns:a16="http://schemas.microsoft.com/office/drawing/2014/main" id="{24C29CAC-AB6D-654D-94B6-C436D4EFE506}"/>
                </a:ext>
              </a:extLst>
            </p:cNvPr>
            <p:cNvSpPr>
              <a:spLocks noChangeArrowheads="1"/>
            </p:cNvSpPr>
            <p:nvPr/>
          </p:nvSpPr>
          <p:spPr bwMode="auto">
            <a:xfrm>
              <a:off x="809625" y="1555750"/>
              <a:ext cx="1655763" cy="166688"/>
            </a:xfrm>
            <a:custGeom>
              <a:avLst/>
              <a:gdLst>
                <a:gd name="T0" fmla="*/ 421 w 780"/>
                <a:gd name="T1" fmla="*/ 0 h 79"/>
                <a:gd name="T2" fmla="*/ 0 w 780"/>
                <a:gd name="T3" fmla="*/ 0 h 79"/>
                <a:gd name="T4" fmla="*/ 0 w 780"/>
                <a:gd name="T5" fmla="*/ 79 h 79"/>
                <a:gd name="T6" fmla="*/ 780 w 780"/>
                <a:gd name="T7" fmla="*/ 79 h 79"/>
                <a:gd name="T8" fmla="*/ 780 w 780"/>
                <a:gd name="T9" fmla="*/ 30 h 79"/>
                <a:gd name="T10" fmla="*/ 421 w 780"/>
                <a:gd name="T11" fmla="*/ 0 h 79"/>
                <a:gd name="T12" fmla="*/ 0 60000 65536"/>
                <a:gd name="T13" fmla="*/ 0 60000 65536"/>
                <a:gd name="T14" fmla="*/ 0 60000 65536"/>
                <a:gd name="T15" fmla="*/ 0 60000 65536"/>
                <a:gd name="T16" fmla="*/ 0 60000 65536"/>
                <a:gd name="T17" fmla="*/ 0 60000 65536"/>
                <a:gd name="T18" fmla="*/ 0 w 780"/>
                <a:gd name="T19" fmla="*/ 0 h 79"/>
                <a:gd name="T20" fmla="*/ 780 w 780"/>
                <a:gd name="T21" fmla="*/ 79 h 79"/>
              </a:gdLst>
              <a:ahLst/>
              <a:cxnLst>
                <a:cxn ang="T12">
                  <a:pos x="T0" y="T1"/>
                </a:cxn>
                <a:cxn ang="T13">
                  <a:pos x="T2" y="T3"/>
                </a:cxn>
                <a:cxn ang="T14">
                  <a:pos x="T4" y="T5"/>
                </a:cxn>
                <a:cxn ang="T15">
                  <a:pos x="T6" y="T7"/>
                </a:cxn>
                <a:cxn ang="T16">
                  <a:pos x="T8" y="T9"/>
                </a:cxn>
                <a:cxn ang="T17">
                  <a:pos x="T10" y="T11"/>
                </a:cxn>
              </a:cxnLst>
              <a:rect l="T18" t="T19" r="T20" b="T21"/>
              <a:pathLst>
                <a:path w="780" h="79">
                  <a:moveTo>
                    <a:pt x="421" y="0"/>
                  </a:moveTo>
                  <a:lnTo>
                    <a:pt x="0" y="0"/>
                  </a:lnTo>
                  <a:lnTo>
                    <a:pt x="0" y="79"/>
                  </a:lnTo>
                  <a:lnTo>
                    <a:pt x="780" y="79"/>
                  </a:lnTo>
                  <a:lnTo>
                    <a:pt x="780" y="30"/>
                  </a:lnTo>
                  <a:lnTo>
                    <a:pt x="421" y="0"/>
                  </a:lnTo>
                  <a:close/>
                </a:path>
              </a:pathLst>
            </a:custGeom>
            <a:solidFill>
              <a:srgbClr val="EBAC07"/>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200">
                <a:solidFill>
                  <a:srgbClr val="000000"/>
                </a:solidFill>
                <a:sym typeface="宋体" panose="02010600030101010101" pitchFamily="2" charset="-122"/>
              </a:endParaRPr>
            </a:p>
          </p:txBody>
        </p:sp>
        <p:sp>
          <p:nvSpPr>
            <p:cNvPr id="52" name="Freeform 181">
              <a:extLst>
                <a:ext uri="{FF2B5EF4-FFF2-40B4-BE49-F238E27FC236}">
                  <a16:creationId xmlns:a16="http://schemas.microsoft.com/office/drawing/2014/main" id="{CA6CDDD1-CBAF-4149-80F3-F4EC205ECE02}"/>
                </a:ext>
              </a:extLst>
            </p:cNvPr>
            <p:cNvSpPr>
              <a:spLocks noChangeArrowheads="1"/>
            </p:cNvSpPr>
            <p:nvPr/>
          </p:nvSpPr>
          <p:spPr bwMode="auto">
            <a:xfrm>
              <a:off x="809625" y="1555750"/>
              <a:ext cx="1655763" cy="166688"/>
            </a:xfrm>
            <a:custGeom>
              <a:avLst/>
              <a:gdLst>
                <a:gd name="T0" fmla="*/ 421 w 780"/>
                <a:gd name="T1" fmla="*/ 0 h 79"/>
                <a:gd name="T2" fmla="*/ 0 w 780"/>
                <a:gd name="T3" fmla="*/ 0 h 79"/>
                <a:gd name="T4" fmla="*/ 0 w 780"/>
                <a:gd name="T5" fmla="*/ 79 h 79"/>
                <a:gd name="T6" fmla="*/ 780 w 780"/>
                <a:gd name="T7" fmla="*/ 79 h 79"/>
                <a:gd name="T8" fmla="*/ 780 w 780"/>
                <a:gd name="T9" fmla="*/ 30 h 79"/>
                <a:gd name="T10" fmla="*/ 421 w 780"/>
                <a:gd name="T11" fmla="*/ 0 h 79"/>
                <a:gd name="T12" fmla="*/ 0 60000 65536"/>
                <a:gd name="T13" fmla="*/ 0 60000 65536"/>
                <a:gd name="T14" fmla="*/ 0 60000 65536"/>
                <a:gd name="T15" fmla="*/ 0 60000 65536"/>
                <a:gd name="T16" fmla="*/ 0 60000 65536"/>
                <a:gd name="T17" fmla="*/ 0 60000 65536"/>
                <a:gd name="T18" fmla="*/ 0 w 780"/>
                <a:gd name="T19" fmla="*/ 0 h 79"/>
                <a:gd name="T20" fmla="*/ 780 w 780"/>
                <a:gd name="T21" fmla="*/ 79 h 79"/>
              </a:gdLst>
              <a:ahLst/>
              <a:cxnLst>
                <a:cxn ang="T12">
                  <a:pos x="T0" y="T1"/>
                </a:cxn>
                <a:cxn ang="T13">
                  <a:pos x="T2" y="T3"/>
                </a:cxn>
                <a:cxn ang="T14">
                  <a:pos x="T4" y="T5"/>
                </a:cxn>
                <a:cxn ang="T15">
                  <a:pos x="T6" y="T7"/>
                </a:cxn>
                <a:cxn ang="T16">
                  <a:pos x="T8" y="T9"/>
                </a:cxn>
                <a:cxn ang="T17">
                  <a:pos x="T10" y="T11"/>
                </a:cxn>
              </a:cxnLst>
              <a:rect l="T18" t="T19" r="T20" b="T21"/>
              <a:pathLst>
                <a:path w="780" h="79">
                  <a:moveTo>
                    <a:pt x="421" y="0"/>
                  </a:moveTo>
                  <a:lnTo>
                    <a:pt x="0" y="0"/>
                  </a:lnTo>
                  <a:lnTo>
                    <a:pt x="0" y="79"/>
                  </a:lnTo>
                  <a:lnTo>
                    <a:pt x="780" y="79"/>
                  </a:lnTo>
                  <a:lnTo>
                    <a:pt x="780" y="30"/>
                  </a:lnTo>
                  <a:lnTo>
                    <a:pt x="42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53" name="Freeform 182">
              <a:extLst>
                <a:ext uri="{FF2B5EF4-FFF2-40B4-BE49-F238E27FC236}">
                  <a16:creationId xmlns:a16="http://schemas.microsoft.com/office/drawing/2014/main" id="{E8104DBE-7FEE-DD46-9721-C7BF9673F0A1}"/>
                </a:ext>
              </a:extLst>
            </p:cNvPr>
            <p:cNvSpPr>
              <a:spLocks noChangeArrowheads="1"/>
            </p:cNvSpPr>
            <p:nvPr/>
          </p:nvSpPr>
          <p:spPr bwMode="auto">
            <a:xfrm>
              <a:off x="809625" y="1555750"/>
              <a:ext cx="1711325" cy="0"/>
            </a:xfrm>
            <a:custGeom>
              <a:avLst/>
              <a:gdLst>
                <a:gd name="T0" fmla="*/ 806 w 806"/>
                <a:gd name="T1" fmla="*/ 0 h 635"/>
                <a:gd name="T2" fmla="*/ 0 w 806"/>
                <a:gd name="T3" fmla="*/ 0 h 635"/>
                <a:gd name="T4" fmla="*/ 421 w 806"/>
                <a:gd name="T5" fmla="*/ 0 h 635"/>
                <a:gd name="T6" fmla="*/ 806 w 806"/>
                <a:gd name="T7" fmla="*/ 0 h 635"/>
                <a:gd name="T8" fmla="*/ 0 60000 65536"/>
                <a:gd name="T9" fmla="*/ 0 60000 65536"/>
                <a:gd name="T10" fmla="*/ 0 60000 65536"/>
                <a:gd name="T11" fmla="*/ 0 60000 65536"/>
                <a:gd name="T12" fmla="*/ 0 w 806"/>
                <a:gd name="T13" fmla="*/ 0 h 635"/>
                <a:gd name="T14" fmla="*/ 806 w 806"/>
                <a:gd name="T15" fmla="*/ 635 h 635"/>
              </a:gdLst>
              <a:ahLst/>
              <a:cxnLst>
                <a:cxn ang="T8">
                  <a:pos x="T0" y="T1"/>
                </a:cxn>
                <a:cxn ang="T9">
                  <a:pos x="T2" y="T3"/>
                </a:cxn>
                <a:cxn ang="T10">
                  <a:pos x="T4" y="T5"/>
                </a:cxn>
                <a:cxn ang="T11">
                  <a:pos x="T6" y="T7"/>
                </a:cxn>
              </a:cxnLst>
              <a:rect l="T12" t="T13" r="T14" b="T15"/>
              <a:pathLst>
                <a:path w="806" h="635">
                  <a:moveTo>
                    <a:pt x="806" y="0"/>
                  </a:moveTo>
                  <a:lnTo>
                    <a:pt x="0" y="0"/>
                  </a:lnTo>
                  <a:lnTo>
                    <a:pt x="421" y="0"/>
                  </a:lnTo>
                  <a:lnTo>
                    <a:pt x="806" y="0"/>
                  </a:lnTo>
                  <a:close/>
                </a:path>
              </a:pathLst>
            </a:custGeom>
            <a:solidFill>
              <a:srgbClr val="0A0A0A"/>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54" name="Freeform 183">
              <a:extLst>
                <a:ext uri="{FF2B5EF4-FFF2-40B4-BE49-F238E27FC236}">
                  <a16:creationId xmlns:a16="http://schemas.microsoft.com/office/drawing/2014/main" id="{FE057026-3ECF-0B4F-9BD6-EF69BC89966E}"/>
                </a:ext>
              </a:extLst>
            </p:cNvPr>
            <p:cNvSpPr>
              <a:spLocks noChangeArrowheads="1"/>
            </p:cNvSpPr>
            <p:nvPr/>
          </p:nvSpPr>
          <p:spPr bwMode="auto">
            <a:xfrm>
              <a:off x="809625" y="1555750"/>
              <a:ext cx="1711325" cy="0"/>
            </a:xfrm>
            <a:custGeom>
              <a:avLst/>
              <a:gdLst>
                <a:gd name="T0" fmla="*/ 806 w 806"/>
                <a:gd name="T1" fmla="*/ 0 h 635"/>
                <a:gd name="T2" fmla="*/ 0 w 806"/>
                <a:gd name="T3" fmla="*/ 0 h 635"/>
                <a:gd name="T4" fmla="*/ 421 w 806"/>
                <a:gd name="T5" fmla="*/ 0 h 635"/>
                <a:gd name="T6" fmla="*/ 806 w 806"/>
                <a:gd name="T7" fmla="*/ 0 h 635"/>
                <a:gd name="T8" fmla="*/ 0 60000 65536"/>
                <a:gd name="T9" fmla="*/ 0 60000 65536"/>
                <a:gd name="T10" fmla="*/ 0 60000 65536"/>
                <a:gd name="T11" fmla="*/ 0 60000 65536"/>
                <a:gd name="T12" fmla="*/ 0 w 806"/>
                <a:gd name="T13" fmla="*/ 0 h 635"/>
                <a:gd name="T14" fmla="*/ 806 w 806"/>
                <a:gd name="T15" fmla="*/ 635 h 635"/>
              </a:gdLst>
              <a:ahLst/>
              <a:cxnLst>
                <a:cxn ang="T8">
                  <a:pos x="T0" y="T1"/>
                </a:cxn>
                <a:cxn ang="T9">
                  <a:pos x="T2" y="T3"/>
                </a:cxn>
                <a:cxn ang="T10">
                  <a:pos x="T4" y="T5"/>
                </a:cxn>
                <a:cxn ang="T11">
                  <a:pos x="T6" y="T7"/>
                </a:cxn>
              </a:cxnLst>
              <a:rect l="T12" t="T13" r="T14" b="T15"/>
              <a:pathLst>
                <a:path w="806" h="635">
                  <a:moveTo>
                    <a:pt x="806" y="0"/>
                  </a:moveTo>
                  <a:lnTo>
                    <a:pt x="0" y="0"/>
                  </a:lnTo>
                  <a:lnTo>
                    <a:pt x="421" y="0"/>
                  </a:lnTo>
                  <a:lnTo>
                    <a:pt x="80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55" name="Freeform 194">
              <a:extLst>
                <a:ext uri="{FF2B5EF4-FFF2-40B4-BE49-F238E27FC236}">
                  <a16:creationId xmlns:a16="http://schemas.microsoft.com/office/drawing/2014/main" id="{B7247531-DC62-5A42-98CA-9115013308BE}"/>
                </a:ext>
              </a:extLst>
            </p:cNvPr>
            <p:cNvSpPr>
              <a:spLocks noChangeArrowheads="1"/>
            </p:cNvSpPr>
            <p:nvPr/>
          </p:nvSpPr>
          <p:spPr bwMode="auto">
            <a:xfrm>
              <a:off x="2441575" y="1457325"/>
              <a:ext cx="68263" cy="233363"/>
            </a:xfrm>
            <a:custGeom>
              <a:avLst/>
              <a:gdLst>
                <a:gd name="T0" fmla="*/ 21 w 32"/>
                <a:gd name="T1" fmla="*/ 110 h 110"/>
                <a:gd name="T2" fmla="*/ 0 w 32"/>
                <a:gd name="T3" fmla="*/ 52 h 110"/>
                <a:gd name="T4" fmla="*/ 21 w 32"/>
                <a:gd name="T5" fmla="*/ 0 h 110"/>
                <a:gd name="T6" fmla="*/ 32 w 32"/>
                <a:gd name="T7" fmla="*/ 0 h 110"/>
                <a:gd name="T8" fmla="*/ 11 w 32"/>
                <a:gd name="T9" fmla="*/ 52 h 110"/>
                <a:gd name="T10" fmla="*/ 32 w 32"/>
                <a:gd name="T11" fmla="*/ 110 h 110"/>
                <a:gd name="T12" fmla="*/ 21 w 32"/>
                <a:gd name="T13" fmla="*/ 110 h 110"/>
                <a:gd name="T14" fmla="*/ 0 60000 65536"/>
                <a:gd name="T15" fmla="*/ 0 60000 65536"/>
                <a:gd name="T16" fmla="*/ 0 60000 65536"/>
                <a:gd name="T17" fmla="*/ 0 60000 65536"/>
                <a:gd name="T18" fmla="*/ 0 60000 65536"/>
                <a:gd name="T19" fmla="*/ 0 60000 65536"/>
                <a:gd name="T20" fmla="*/ 0 60000 65536"/>
                <a:gd name="T21" fmla="*/ 0 w 32"/>
                <a:gd name="T22" fmla="*/ 0 h 110"/>
                <a:gd name="T23" fmla="*/ 32 w 32"/>
                <a:gd name="T24" fmla="*/ 110 h 1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110">
                  <a:moveTo>
                    <a:pt x="21" y="110"/>
                  </a:moveTo>
                  <a:lnTo>
                    <a:pt x="0" y="52"/>
                  </a:lnTo>
                  <a:lnTo>
                    <a:pt x="21" y="0"/>
                  </a:lnTo>
                  <a:lnTo>
                    <a:pt x="32" y="0"/>
                  </a:lnTo>
                  <a:lnTo>
                    <a:pt x="11" y="52"/>
                  </a:lnTo>
                  <a:lnTo>
                    <a:pt x="32" y="110"/>
                  </a:lnTo>
                  <a:lnTo>
                    <a:pt x="21" y="110"/>
                  </a:lnTo>
                  <a:close/>
                </a:path>
              </a:pathLst>
            </a:custGeom>
            <a:solidFill>
              <a:srgbClr val="EEEEEE"/>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56" name="Freeform 195">
              <a:extLst>
                <a:ext uri="{FF2B5EF4-FFF2-40B4-BE49-F238E27FC236}">
                  <a16:creationId xmlns:a16="http://schemas.microsoft.com/office/drawing/2014/main" id="{9BCF84B4-0700-654F-AF9E-D4417740FAC3}"/>
                </a:ext>
              </a:extLst>
            </p:cNvPr>
            <p:cNvSpPr>
              <a:spLocks noChangeArrowheads="1"/>
            </p:cNvSpPr>
            <p:nvPr/>
          </p:nvSpPr>
          <p:spPr bwMode="auto">
            <a:xfrm>
              <a:off x="809625" y="1639888"/>
              <a:ext cx="47625" cy="38100"/>
            </a:xfrm>
            <a:custGeom>
              <a:avLst/>
              <a:gdLst>
                <a:gd name="T0" fmla="*/ 22 w 22"/>
                <a:gd name="T1" fmla="*/ 0 h 18"/>
                <a:gd name="T2" fmla="*/ 9 w 22"/>
                <a:gd name="T3" fmla="*/ 0 h 18"/>
                <a:gd name="T4" fmla="*/ 0 w 22"/>
                <a:gd name="T5" fmla="*/ 0 h 18"/>
                <a:gd name="T6" fmla="*/ 0 w 22"/>
                <a:gd name="T7" fmla="*/ 18 h 18"/>
                <a:gd name="T8" fmla="*/ 9 w 22"/>
                <a:gd name="T9" fmla="*/ 18 h 18"/>
                <a:gd name="T10" fmla="*/ 22 w 22"/>
                <a:gd name="T11" fmla="*/ 18 h 18"/>
                <a:gd name="T12" fmla="*/ 22 w 22"/>
                <a:gd name="T13" fmla="*/ 0 h 18"/>
                <a:gd name="T14" fmla="*/ 0 60000 65536"/>
                <a:gd name="T15" fmla="*/ 0 60000 65536"/>
                <a:gd name="T16" fmla="*/ 0 60000 65536"/>
                <a:gd name="T17" fmla="*/ 0 60000 65536"/>
                <a:gd name="T18" fmla="*/ 0 60000 65536"/>
                <a:gd name="T19" fmla="*/ 0 60000 65536"/>
                <a:gd name="T20" fmla="*/ 0 60000 65536"/>
                <a:gd name="T21" fmla="*/ 0 w 22"/>
                <a:gd name="T22" fmla="*/ 0 h 18"/>
                <a:gd name="T23" fmla="*/ 22 w 22"/>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8">
                  <a:moveTo>
                    <a:pt x="22" y="0"/>
                  </a:moveTo>
                  <a:lnTo>
                    <a:pt x="9" y="0"/>
                  </a:lnTo>
                  <a:lnTo>
                    <a:pt x="0" y="0"/>
                  </a:lnTo>
                  <a:lnTo>
                    <a:pt x="0" y="18"/>
                  </a:lnTo>
                  <a:lnTo>
                    <a:pt x="9" y="18"/>
                  </a:lnTo>
                  <a:lnTo>
                    <a:pt x="22" y="18"/>
                  </a:lnTo>
                  <a:lnTo>
                    <a:pt x="22" y="0"/>
                  </a:lnTo>
                  <a:close/>
                </a:path>
              </a:pathLst>
            </a:custGeom>
            <a:solidFill>
              <a:srgbClr val="EEEEEE"/>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57" name="Freeform 196">
              <a:extLst>
                <a:ext uri="{FF2B5EF4-FFF2-40B4-BE49-F238E27FC236}">
                  <a16:creationId xmlns:a16="http://schemas.microsoft.com/office/drawing/2014/main" id="{91936662-03B0-7A46-B3F0-B07C01F8B2A3}"/>
                </a:ext>
              </a:extLst>
            </p:cNvPr>
            <p:cNvSpPr>
              <a:spLocks noChangeArrowheads="1"/>
            </p:cNvSpPr>
            <p:nvPr/>
          </p:nvSpPr>
          <p:spPr bwMode="auto">
            <a:xfrm>
              <a:off x="809625" y="1552575"/>
              <a:ext cx="47625" cy="38100"/>
            </a:xfrm>
            <a:custGeom>
              <a:avLst/>
              <a:gdLst>
                <a:gd name="T0" fmla="*/ 22 w 22"/>
                <a:gd name="T1" fmla="*/ 0 h 18"/>
                <a:gd name="T2" fmla="*/ 9 w 22"/>
                <a:gd name="T3" fmla="*/ 0 h 18"/>
                <a:gd name="T4" fmla="*/ 0 w 22"/>
                <a:gd name="T5" fmla="*/ 0 h 18"/>
                <a:gd name="T6" fmla="*/ 0 w 22"/>
                <a:gd name="T7" fmla="*/ 18 h 18"/>
                <a:gd name="T8" fmla="*/ 9 w 22"/>
                <a:gd name="T9" fmla="*/ 18 h 18"/>
                <a:gd name="T10" fmla="*/ 22 w 22"/>
                <a:gd name="T11" fmla="*/ 18 h 18"/>
                <a:gd name="T12" fmla="*/ 22 w 22"/>
                <a:gd name="T13" fmla="*/ 0 h 18"/>
                <a:gd name="T14" fmla="*/ 0 60000 65536"/>
                <a:gd name="T15" fmla="*/ 0 60000 65536"/>
                <a:gd name="T16" fmla="*/ 0 60000 65536"/>
                <a:gd name="T17" fmla="*/ 0 60000 65536"/>
                <a:gd name="T18" fmla="*/ 0 60000 65536"/>
                <a:gd name="T19" fmla="*/ 0 60000 65536"/>
                <a:gd name="T20" fmla="*/ 0 60000 65536"/>
                <a:gd name="T21" fmla="*/ 0 w 22"/>
                <a:gd name="T22" fmla="*/ 0 h 18"/>
                <a:gd name="T23" fmla="*/ 22 w 22"/>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8">
                  <a:moveTo>
                    <a:pt x="22" y="0"/>
                  </a:moveTo>
                  <a:lnTo>
                    <a:pt x="9" y="0"/>
                  </a:lnTo>
                  <a:lnTo>
                    <a:pt x="0" y="0"/>
                  </a:lnTo>
                  <a:lnTo>
                    <a:pt x="0" y="18"/>
                  </a:lnTo>
                  <a:lnTo>
                    <a:pt x="9" y="18"/>
                  </a:lnTo>
                  <a:lnTo>
                    <a:pt x="22" y="18"/>
                  </a:lnTo>
                  <a:lnTo>
                    <a:pt x="22" y="0"/>
                  </a:lnTo>
                  <a:close/>
                </a:path>
              </a:pathLst>
            </a:custGeom>
            <a:solidFill>
              <a:srgbClr val="EEEEEE"/>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58" name="Freeform 197">
              <a:extLst>
                <a:ext uri="{FF2B5EF4-FFF2-40B4-BE49-F238E27FC236}">
                  <a16:creationId xmlns:a16="http://schemas.microsoft.com/office/drawing/2014/main" id="{C589C3EE-D31A-5D46-A830-B3100074A90F}"/>
                </a:ext>
              </a:extLst>
            </p:cNvPr>
            <p:cNvSpPr>
              <a:spLocks noChangeArrowheads="1"/>
            </p:cNvSpPr>
            <p:nvPr/>
          </p:nvSpPr>
          <p:spPr bwMode="auto">
            <a:xfrm>
              <a:off x="809625" y="1465263"/>
              <a:ext cx="47625" cy="38100"/>
            </a:xfrm>
            <a:custGeom>
              <a:avLst/>
              <a:gdLst>
                <a:gd name="T0" fmla="*/ 22 w 22"/>
                <a:gd name="T1" fmla="*/ 0 h 18"/>
                <a:gd name="T2" fmla="*/ 9 w 22"/>
                <a:gd name="T3" fmla="*/ 0 h 18"/>
                <a:gd name="T4" fmla="*/ 0 w 22"/>
                <a:gd name="T5" fmla="*/ 0 h 18"/>
                <a:gd name="T6" fmla="*/ 0 w 22"/>
                <a:gd name="T7" fmla="*/ 18 h 18"/>
                <a:gd name="T8" fmla="*/ 9 w 22"/>
                <a:gd name="T9" fmla="*/ 18 h 18"/>
                <a:gd name="T10" fmla="*/ 22 w 22"/>
                <a:gd name="T11" fmla="*/ 18 h 18"/>
                <a:gd name="T12" fmla="*/ 22 w 22"/>
                <a:gd name="T13" fmla="*/ 0 h 18"/>
                <a:gd name="T14" fmla="*/ 0 60000 65536"/>
                <a:gd name="T15" fmla="*/ 0 60000 65536"/>
                <a:gd name="T16" fmla="*/ 0 60000 65536"/>
                <a:gd name="T17" fmla="*/ 0 60000 65536"/>
                <a:gd name="T18" fmla="*/ 0 60000 65536"/>
                <a:gd name="T19" fmla="*/ 0 60000 65536"/>
                <a:gd name="T20" fmla="*/ 0 60000 65536"/>
                <a:gd name="T21" fmla="*/ 0 w 22"/>
                <a:gd name="T22" fmla="*/ 0 h 18"/>
                <a:gd name="T23" fmla="*/ 22 w 22"/>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8">
                  <a:moveTo>
                    <a:pt x="22" y="0"/>
                  </a:moveTo>
                  <a:lnTo>
                    <a:pt x="9" y="0"/>
                  </a:lnTo>
                  <a:lnTo>
                    <a:pt x="0" y="0"/>
                  </a:lnTo>
                  <a:lnTo>
                    <a:pt x="0" y="18"/>
                  </a:lnTo>
                  <a:lnTo>
                    <a:pt x="9" y="18"/>
                  </a:lnTo>
                  <a:lnTo>
                    <a:pt x="22" y="18"/>
                  </a:lnTo>
                  <a:lnTo>
                    <a:pt x="22" y="0"/>
                  </a:lnTo>
                  <a:close/>
                </a:path>
              </a:pathLst>
            </a:custGeom>
            <a:solidFill>
              <a:srgbClr val="EEEEEE"/>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59" name="Freeform 198">
              <a:extLst>
                <a:ext uri="{FF2B5EF4-FFF2-40B4-BE49-F238E27FC236}">
                  <a16:creationId xmlns:a16="http://schemas.microsoft.com/office/drawing/2014/main" id="{1F0524E4-CE6E-F64C-AE30-D62DD4DE66C9}"/>
                </a:ext>
              </a:extLst>
            </p:cNvPr>
            <p:cNvSpPr>
              <a:spLocks noChangeArrowheads="1"/>
            </p:cNvSpPr>
            <p:nvPr/>
          </p:nvSpPr>
          <p:spPr bwMode="auto">
            <a:xfrm>
              <a:off x="1627188" y="1695450"/>
              <a:ext cx="230187" cy="1090613"/>
            </a:xfrm>
            <a:custGeom>
              <a:avLst/>
              <a:gdLst>
                <a:gd name="T0" fmla="*/ 108 w 108"/>
                <a:gd name="T1" fmla="*/ 0 h 514"/>
                <a:gd name="T2" fmla="*/ 108 w 108"/>
                <a:gd name="T3" fmla="*/ 514 h 514"/>
                <a:gd name="T4" fmla="*/ 0 w 108"/>
                <a:gd name="T5" fmla="*/ 0 h 514"/>
                <a:gd name="T6" fmla="*/ 108 w 108"/>
                <a:gd name="T7" fmla="*/ 0 h 514"/>
                <a:gd name="T8" fmla="*/ 0 60000 65536"/>
                <a:gd name="T9" fmla="*/ 0 60000 65536"/>
                <a:gd name="T10" fmla="*/ 0 60000 65536"/>
                <a:gd name="T11" fmla="*/ 0 60000 65536"/>
                <a:gd name="T12" fmla="*/ 0 w 108"/>
                <a:gd name="T13" fmla="*/ 0 h 514"/>
                <a:gd name="T14" fmla="*/ 108 w 108"/>
                <a:gd name="T15" fmla="*/ 514 h 514"/>
              </a:gdLst>
              <a:ahLst/>
              <a:cxnLst>
                <a:cxn ang="T8">
                  <a:pos x="T0" y="T1"/>
                </a:cxn>
                <a:cxn ang="T9">
                  <a:pos x="T2" y="T3"/>
                </a:cxn>
                <a:cxn ang="T10">
                  <a:pos x="T4" y="T5"/>
                </a:cxn>
                <a:cxn ang="T11">
                  <a:pos x="T6" y="T7"/>
                </a:cxn>
              </a:cxnLst>
              <a:rect l="T12" t="T13" r="T14" b="T15"/>
              <a:pathLst>
                <a:path w="108" h="514">
                  <a:moveTo>
                    <a:pt x="108" y="0"/>
                  </a:moveTo>
                  <a:lnTo>
                    <a:pt x="108" y="514"/>
                  </a:lnTo>
                  <a:lnTo>
                    <a:pt x="0" y="0"/>
                  </a:lnTo>
                  <a:lnTo>
                    <a:pt x="108" y="0"/>
                  </a:lnTo>
                  <a:close/>
                </a:path>
              </a:pathLst>
            </a:custGeom>
            <a:solidFill>
              <a:srgbClr val="EBAC07"/>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200">
                <a:solidFill>
                  <a:srgbClr val="000000"/>
                </a:solidFill>
                <a:sym typeface="宋体" panose="02010600030101010101" pitchFamily="2" charset="-122"/>
              </a:endParaRPr>
            </a:p>
          </p:txBody>
        </p:sp>
        <p:sp>
          <p:nvSpPr>
            <p:cNvPr id="60" name="Oval 199">
              <a:extLst>
                <a:ext uri="{FF2B5EF4-FFF2-40B4-BE49-F238E27FC236}">
                  <a16:creationId xmlns:a16="http://schemas.microsoft.com/office/drawing/2014/main" id="{C44A7B61-6499-B540-88F3-0C6CB0BF92FC}"/>
                </a:ext>
              </a:extLst>
            </p:cNvPr>
            <p:cNvSpPr>
              <a:spLocks noChangeArrowheads="1"/>
            </p:cNvSpPr>
            <p:nvPr/>
          </p:nvSpPr>
          <p:spPr bwMode="auto">
            <a:xfrm>
              <a:off x="4356100" y="2054225"/>
              <a:ext cx="320675" cy="320675"/>
            </a:xfrm>
            <a:prstGeom prst="ellipse">
              <a:avLst/>
            </a:prstGeom>
            <a:solidFill>
              <a:srgbClr val="EEEEEE"/>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61" name="Oval 201">
              <a:extLst>
                <a:ext uri="{FF2B5EF4-FFF2-40B4-BE49-F238E27FC236}">
                  <a16:creationId xmlns:a16="http://schemas.microsoft.com/office/drawing/2014/main" id="{17E04E7A-A4D3-4C4A-A83A-041603696197}"/>
                </a:ext>
              </a:extLst>
            </p:cNvPr>
            <p:cNvSpPr>
              <a:spLocks noChangeArrowheads="1"/>
            </p:cNvSpPr>
            <p:nvPr/>
          </p:nvSpPr>
          <p:spPr bwMode="auto">
            <a:xfrm>
              <a:off x="4422775" y="2871788"/>
              <a:ext cx="319088" cy="320675"/>
            </a:xfrm>
            <a:prstGeom prst="ellipse">
              <a:avLst/>
            </a:prstGeom>
            <a:solidFill>
              <a:srgbClr val="EEEEEE"/>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62" name="Oval 202">
              <a:extLst>
                <a:ext uri="{FF2B5EF4-FFF2-40B4-BE49-F238E27FC236}">
                  <a16:creationId xmlns:a16="http://schemas.microsoft.com/office/drawing/2014/main" id="{B8171C9D-BEB4-A240-9D49-40DBFCD00AFB}"/>
                </a:ext>
              </a:extLst>
            </p:cNvPr>
            <p:cNvSpPr>
              <a:spLocks noChangeArrowheads="1"/>
            </p:cNvSpPr>
            <p:nvPr/>
          </p:nvSpPr>
          <p:spPr bwMode="auto">
            <a:xfrm>
              <a:off x="3825875" y="2501900"/>
              <a:ext cx="320675" cy="320675"/>
            </a:xfrm>
            <a:prstGeom prst="ellipse">
              <a:avLst/>
            </a:prstGeom>
            <a:solidFill>
              <a:srgbClr val="EEEEEE"/>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63" name="Oval 203">
              <a:extLst>
                <a:ext uri="{FF2B5EF4-FFF2-40B4-BE49-F238E27FC236}">
                  <a16:creationId xmlns:a16="http://schemas.microsoft.com/office/drawing/2014/main" id="{A3254D77-8BF4-8343-9078-424BA42E1609}"/>
                </a:ext>
              </a:extLst>
            </p:cNvPr>
            <p:cNvSpPr>
              <a:spLocks noChangeArrowheads="1"/>
            </p:cNvSpPr>
            <p:nvPr/>
          </p:nvSpPr>
          <p:spPr bwMode="auto">
            <a:xfrm>
              <a:off x="2043113" y="3340100"/>
              <a:ext cx="320675" cy="317500"/>
            </a:xfrm>
            <a:prstGeom prst="ellipse">
              <a:avLst/>
            </a:prstGeom>
            <a:solidFill>
              <a:srgbClr val="EEEEEE"/>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72" name="TextBox 239">
              <a:extLst>
                <a:ext uri="{FF2B5EF4-FFF2-40B4-BE49-F238E27FC236}">
                  <a16:creationId xmlns:a16="http://schemas.microsoft.com/office/drawing/2014/main" id="{2979BDBB-3095-AE49-BBBC-CABFE1D34E60}"/>
                </a:ext>
              </a:extLst>
            </p:cNvPr>
            <p:cNvSpPr>
              <a:spLocks noChangeArrowheads="1"/>
            </p:cNvSpPr>
            <p:nvPr/>
          </p:nvSpPr>
          <p:spPr bwMode="auto">
            <a:xfrm>
              <a:off x="4245572" y="1030288"/>
              <a:ext cx="9814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12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Hunger</a:t>
              </a:r>
              <a:endParaRPr lang="en-US" altLang="en-US" sz="1351" dirty="0"/>
            </a:p>
          </p:txBody>
        </p:sp>
        <p:sp>
          <p:nvSpPr>
            <p:cNvPr id="73" name="TextBox 240">
              <a:extLst>
                <a:ext uri="{FF2B5EF4-FFF2-40B4-BE49-F238E27FC236}">
                  <a16:creationId xmlns:a16="http://schemas.microsoft.com/office/drawing/2014/main" id="{A30594D7-5A8A-4E44-8A41-BA77DDC5007D}"/>
                </a:ext>
              </a:extLst>
            </p:cNvPr>
            <p:cNvSpPr>
              <a:spLocks noChangeArrowheads="1"/>
            </p:cNvSpPr>
            <p:nvPr/>
          </p:nvSpPr>
          <p:spPr bwMode="auto">
            <a:xfrm>
              <a:off x="1051921" y="1385888"/>
              <a:ext cx="12521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12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Child</a:t>
              </a:r>
              <a:r>
                <a:rPr lang="zh-CN" altLang="en-US" sz="12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 </a:t>
              </a:r>
              <a:r>
                <a:rPr lang="en-US" altLang="zh-CN" sz="12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Care</a:t>
              </a:r>
              <a:endParaRPr lang="en-US" altLang="en-US" sz="1351" dirty="0"/>
            </a:p>
          </p:txBody>
        </p:sp>
        <p:sp>
          <p:nvSpPr>
            <p:cNvPr id="74" name="TextBox 241">
              <a:extLst>
                <a:ext uri="{FF2B5EF4-FFF2-40B4-BE49-F238E27FC236}">
                  <a16:creationId xmlns:a16="http://schemas.microsoft.com/office/drawing/2014/main" id="{5D817281-BF1F-2F41-BF1A-11C2B5326D08}"/>
                </a:ext>
              </a:extLst>
            </p:cNvPr>
            <p:cNvSpPr>
              <a:spLocks noChangeArrowheads="1"/>
            </p:cNvSpPr>
            <p:nvPr/>
          </p:nvSpPr>
          <p:spPr bwMode="auto">
            <a:xfrm>
              <a:off x="2167129" y="4302126"/>
              <a:ext cx="11203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12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Criminal</a:t>
              </a:r>
              <a:r>
                <a:rPr lang="zh-CN" altLang="en-US" sz="12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 </a:t>
              </a:r>
              <a:endParaRPr lang="en-US" altLang="en-US" sz="1351" dirty="0"/>
            </a:p>
          </p:txBody>
        </p:sp>
        <p:sp>
          <p:nvSpPr>
            <p:cNvPr id="75" name="TextBox 682">
              <a:extLst>
                <a:ext uri="{FF2B5EF4-FFF2-40B4-BE49-F238E27FC236}">
                  <a16:creationId xmlns:a16="http://schemas.microsoft.com/office/drawing/2014/main" id="{7AADCEFA-F272-8D45-8C59-366811469F1C}"/>
                </a:ext>
              </a:extLst>
            </p:cNvPr>
            <p:cNvSpPr>
              <a:spLocks noChangeArrowheads="1"/>
            </p:cNvSpPr>
            <p:nvPr/>
          </p:nvSpPr>
          <p:spPr bwMode="auto">
            <a:xfrm>
              <a:off x="4365625" y="1984375"/>
              <a:ext cx="39369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1500">
                  <a:solidFill>
                    <a:srgbClr val="262626"/>
                  </a:solidFill>
                  <a:latin typeface="方正中等线简体" pitchFamily="1" charset="-122"/>
                  <a:ea typeface="方正中等线简体" pitchFamily="1" charset="-122"/>
                </a:rPr>
                <a:t>A</a:t>
              </a:r>
              <a:endParaRPr lang="zh-CN" altLang="en-US" sz="1500">
                <a:solidFill>
                  <a:srgbClr val="262626"/>
                </a:solidFill>
                <a:latin typeface="方正中等线简体" pitchFamily="1" charset="-122"/>
                <a:ea typeface="方正中等线简体" pitchFamily="1" charset="-122"/>
              </a:endParaRPr>
            </a:p>
          </p:txBody>
        </p:sp>
        <p:sp>
          <p:nvSpPr>
            <p:cNvPr id="76" name="TextBox 682">
              <a:extLst>
                <a:ext uri="{FF2B5EF4-FFF2-40B4-BE49-F238E27FC236}">
                  <a16:creationId xmlns:a16="http://schemas.microsoft.com/office/drawing/2014/main" id="{C0CBA557-6973-3545-9FBC-DD251B39DF1F}"/>
                </a:ext>
              </a:extLst>
            </p:cNvPr>
            <p:cNvSpPr>
              <a:spLocks noChangeArrowheads="1"/>
            </p:cNvSpPr>
            <p:nvPr/>
          </p:nvSpPr>
          <p:spPr bwMode="auto">
            <a:xfrm>
              <a:off x="3829051" y="2451100"/>
              <a:ext cx="38514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1500">
                  <a:solidFill>
                    <a:srgbClr val="262626"/>
                  </a:solidFill>
                  <a:latin typeface="方正中等线简体" pitchFamily="1" charset="-122"/>
                  <a:ea typeface="方正中等线简体" pitchFamily="1" charset="-122"/>
                </a:rPr>
                <a:t>B</a:t>
              </a:r>
              <a:endParaRPr lang="zh-CN" altLang="en-US" sz="1500">
                <a:solidFill>
                  <a:srgbClr val="262626"/>
                </a:solidFill>
                <a:latin typeface="方正中等线简体" pitchFamily="1" charset="-122"/>
                <a:ea typeface="方正中等线简体" pitchFamily="1" charset="-122"/>
              </a:endParaRPr>
            </a:p>
          </p:txBody>
        </p:sp>
        <p:sp>
          <p:nvSpPr>
            <p:cNvPr id="77" name="TextBox 682">
              <a:extLst>
                <a:ext uri="{FF2B5EF4-FFF2-40B4-BE49-F238E27FC236}">
                  <a16:creationId xmlns:a16="http://schemas.microsoft.com/office/drawing/2014/main" id="{1819E266-81C9-3C41-9EC2-11610FBC0638}"/>
                </a:ext>
              </a:extLst>
            </p:cNvPr>
            <p:cNvSpPr>
              <a:spLocks noChangeArrowheads="1"/>
            </p:cNvSpPr>
            <p:nvPr/>
          </p:nvSpPr>
          <p:spPr bwMode="auto">
            <a:xfrm>
              <a:off x="2008188" y="3305175"/>
              <a:ext cx="38301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1500">
                  <a:solidFill>
                    <a:srgbClr val="262626"/>
                  </a:solidFill>
                  <a:latin typeface="方正中等线简体" pitchFamily="1" charset="-122"/>
                  <a:ea typeface="方正中等线简体" pitchFamily="1" charset="-122"/>
                </a:rPr>
                <a:t>C</a:t>
              </a:r>
              <a:endParaRPr lang="zh-CN" altLang="en-US" sz="1500">
                <a:solidFill>
                  <a:srgbClr val="262626"/>
                </a:solidFill>
                <a:latin typeface="方正中等线简体" pitchFamily="1" charset="-122"/>
                <a:ea typeface="方正中等线简体" pitchFamily="1" charset="-122"/>
              </a:endParaRPr>
            </a:p>
          </p:txBody>
        </p:sp>
        <p:sp>
          <p:nvSpPr>
            <p:cNvPr id="78" name="TextBox 682">
              <a:extLst>
                <a:ext uri="{FF2B5EF4-FFF2-40B4-BE49-F238E27FC236}">
                  <a16:creationId xmlns:a16="http://schemas.microsoft.com/office/drawing/2014/main" id="{4A3688C0-605D-BA42-9105-DB71EC1CBD93}"/>
                </a:ext>
              </a:extLst>
            </p:cNvPr>
            <p:cNvSpPr>
              <a:spLocks noChangeArrowheads="1"/>
            </p:cNvSpPr>
            <p:nvPr/>
          </p:nvSpPr>
          <p:spPr bwMode="auto">
            <a:xfrm>
              <a:off x="4411663" y="2832100"/>
              <a:ext cx="40438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1500">
                  <a:solidFill>
                    <a:srgbClr val="262626"/>
                  </a:solidFill>
                  <a:latin typeface="方正中等线简体" pitchFamily="1" charset="-122"/>
                  <a:ea typeface="方正中等线简体" pitchFamily="1" charset="-122"/>
                </a:rPr>
                <a:t>D</a:t>
              </a:r>
              <a:endParaRPr lang="zh-CN" altLang="en-US" sz="1500">
                <a:solidFill>
                  <a:srgbClr val="262626"/>
                </a:solidFill>
                <a:latin typeface="方正中等线简体" pitchFamily="1" charset="-122"/>
                <a:ea typeface="方正中等线简体" pitchFamily="1" charset="-122"/>
              </a:endParaRPr>
            </a:p>
          </p:txBody>
        </p:sp>
        <p:sp>
          <p:nvSpPr>
            <p:cNvPr id="79" name="Freeform 124">
              <a:extLst>
                <a:ext uri="{FF2B5EF4-FFF2-40B4-BE49-F238E27FC236}">
                  <a16:creationId xmlns:a16="http://schemas.microsoft.com/office/drawing/2014/main" id="{C6F0F4E7-AC90-BE4E-B7BA-6DAB82138D4C}"/>
                </a:ext>
              </a:extLst>
            </p:cNvPr>
            <p:cNvSpPr>
              <a:spLocks noChangeArrowheads="1"/>
            </p:cNvSpPr>
            <p:nvPr/>
          </p:nvSpPr>
          <p:spPr bwMode="auto">
            <a:xfrm>
              <a:off x="4979988" y="2195513"/>
              <a:ext cx="1649412" cy="395287"/>
            </a:xfrm>
            <a:custGeom>
              <a:avLst/>
              <a:gdLst>
                <a:gd name="T0" fmla="*/ 0 w 777"/>
                <a:gd name="T1" fmla="*/ 0 h 186"/>
                <a:gd name="T2" fmla="*/ 0 w 777"/>
                <a:gd name="T3" fmla="*/ 123 h 186"/>
                <a:gd name="T4" fmla="*/ 777 w 777"/>
                <a:gd name="T5" fmla="*/ 186 h 186"/>
                <a:gd name="T6" fmla="*/ 777 w 777"/>
                <a:gd name="T7" fmla="*/ 111 h 186"/>
                <a:gd name="T8" fmla="*/ 0 w 777"/>
                <a:gd name="T9" fmla="*/ 111 h 186"/>
                <a:gd name="T10" fmla="*/ 0 w 777"/>
                <a:gd name="T11" fmla="*/ 33 h 186"/>
                <a:gd name="T12" fmla="*/ 0 w 777"/>
                <a:gd name="T13" fmla="*/ 0 h 186"/>
                <a:gd name="T14" fmla="*/ 0 60000 65536"/>
                <a:gd name="T15" fmla="*/ 0 60000 65536"/>
                <a:gd name="T16" fmla="*/ 0 60000 65536"/>
                <a:gd name="T17" fmla="*/ 0 60000 65536"/>
                <a:gd name="T18" fmla="*/ 0 60000 65536"/>
                <a:gd name="T19" fmla="*/ 0 60000 65536"/>
                <a:gd name="T20" fmla="*/ 0 60000 65536"/>
                <a:gd name="T21" fmla="*/ 0 w 777"/>
                <a:gd name="T22" fmla="*/ 0 h 186"/>
                <a:gd name="T23" fmla="*/ 777 w 777"/>
                <a:gd name="T24" fmla="*/ 186 h 18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77" h="186">
                  <a:moveTo>
                    <a:pt x="0" y="0"/>
                  </a:moveTo>
                  <a:lnTo>
                    <a:pt x="0" y="123"/>
                  </a:lnTo>
                  <a:lnTo>
                    <a:pt x="777" y="186"/>
                  </a:lnTo>
                  <a:lnTo>
                    <a:pt x="777" y="111"/>
                  </a:lnTo>
                  <a:lnTo>
                    <a:pt x="0" y="111"/>
                  </a:lnTo>
                  <a:lnTo>
                    <a:pt x="0" y="33"/>
                  </a:lnTo>
                  <a:lnTo>
                    <a:pt x="0" y="0"/>
                  </a:lnTo>
                  <a:close/>
                </a:path>
              </a:pathLst>
            </a:custGeom>
            <a:solidFill>
              <a:srgbClr val="BFBFBF"/>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200">
                <a:solidFill>
                  <a:srgbClr val="000000"/>
                </a:solidFill>
                <a:sym typeface="宋体" panose="02010600030101010101" pitchFamily="2" charset="-122"/>
              </a:endParaRPr>
            </a:p>
          </p:txBody>
        </p:sp>
        <p:sp>
          <p:nvSpPr>
            <p:cNvPr id="80" name="Freeform 125">
              <a:extLst>
                <a:ext uri="{FF2B5EF4-FFF2-40B4-BE49-F238E27FC236}">
                  <a16:creationId xmlns:a16="http://schemas.microsoft.com/office/drawing/2014/main" id="{C4FCD06D-0E8F-5D4C-8703-B971093A7510}"/>
                </a:ext>
              </a:extLst>
            </p:cNvPr>
            <p:cNvSpPr>
              <a:spLocks noChangeArrowheads="1"/>
            </p:cNvSpPr>
            <p:nvPr/>
          </p:nvSpPr>
          <p:spPr bwMode="auto">
            <a:xfrm>
              <a:off x="4979988" y="2195513"/>
              <a:ext cx="1649412" cy="395287"/>
            </a:xfrm>
            <a:custGeom>
              <a:avLst/>
              <a:gdLst>
                <a:gd name="T0" fmla="*/ 0 w 777"/>
                <a:gd name="T1" fmla="*/ 0 h 186"/>
                <a:gd name="T2" fmla="*/ 0 w 777"/>
                <a:gd name="T3" fmla="*/ 123 h 186"/>
                <a:gd name="T4" fmla="*/ 777 w 777"/>
                <a:gd name="T5" fmla="*/ 186 h 186"/>
                <a:gd name="T6" fmla="*/ 777 w 777"/>
                <a:gd name="T7" fmla="*/ 111 h 186"/>
                <a:gd name="T8" fmla="*/ 0 w 777"/>
                <a:gd name="T9" fmla="*/ 111 h 186"/>
                <a:gd name="T10" fmla="*/ 0 w 777"/>
                <a:gd name="T11" fmla="*/ 33 h 186"/>
                <a:gd name="T12" fmla="*/ 0 w 777"/>
                <a:gd name="T13" fmla="*/ 0 h 186"/>
                <a:gd name="T14" fmla="*/ 0 60000 65536"/>
                <a:gd name="T15" fmla="*/ 0 60000 65536"/>
                <a:gd name="T16" fmla="*/ 0 60000 65536"/>
                <a:gd name="T17" fmla="*/ 0 60000 65536"/>
                <a:gd name="T18" fmla="*/ 0 60000 65536"/>
                <a:gd name="T19" fmla="*/ 0 60000 65536"/>
                <a:gd name="T20" fmla="*/ 0 60000 65536"/>
                <a:gd name="T21" fmla="*/ 0 w 777"/>
                <a:gd name="T22" fmla="*/ 0 h 186"/>
                <a:gd name="T23" fmla="*/ 777 w 777"/>
                <a:gd name="T24" fmla="*/ 186 h 18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77" h="186">
                  <a:moveTo>
                    <a:pt x="0" y="0"/>
                  </a:moveTo>
                  <a:lnTo>
                    <a:pt x="0" y="123"/>
                  </a:lnTo>
                  <a:lnTo>
                    <a:pt x="777" y="186"/>
                  </a:lnTo>
                  <a:lnTo>
                    <a:pt x="777" y="111"/>
                  </a:lnTo>
                  <a:lnTo>
                    <a:pt x="0" y="111"/>
                  </a:lnTo>
                  <a:lnTo>
                    <a:pt x="0" y="3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81" name="Freeform 126">
              <a:extLst>
                <a:ext uri="{FF2B5EF4-FFF2-40B4-BE49-F238E27FC236}">
                  <a16:creationId xmlns:a16="http://schemas.microsoft.com/office/drawing/2014/main" id="{47CB8150-75B4-D240-8F18-C5B0600584EC}"/>
                </a:ext>
              </a:extLst>
            </p:cNvPr>
            <p:cNvSpPr>
              <a:spLocks noChangeArrowheads="1"/>
            </p:cNvSpPr>
            <p:nvPr/>
          </p:nvSpPr>
          <p:spPr bwMode="auto">
            <a:xfrm>
              <a:off x="4979988" y="2136775"/>
              <a:ext cx="1751012" cy="128588"/>
            </a:xfrm>
            <a:custGeom>
              <a:avLst/>
              <a:gdLst>
                <a:gd name="T0" fmla="*/ 825 w 825"/>
                <a:gd name="T1" fmla="*/ 0 h 61"/>
                <a:gd name="T2" fmla="*/ 0 w 825"/>
                <a:gd name="T3" fmla="*/ 0 h 61"/>
                <a:gd name="T4" fmla="*/ 0 w 825"/>
                <a:gd name="T5" fmla="*/ 61 h 61"/>
                <a:gd name="T6" fmla="*/ 803 w 825"/>
                <a:gd name="T7" fmla="*/ 61 h 61"/>
                <a:gd name="T8" fmla="*/ 825 w 825"/>
                <a:gd name="T9" fmla="*/ 0 h 61"/>
                <a:gd name="T10" fmla="*/ 0 60000 65536"/>
                <a:gd name="T11" fmla="*/ 0 60000 65536"/>
                <a:gd name="T12" fmla="*/ 0 60000 65536"/>
                <a:gd name="T13" fmla="*/ 0 60000 65536"/>
                <a:gd name="T14" fmla="*/ 0 60000 65536"/>
                <a:gd name="T15" fmla="*/ 0 w 825"/>
                <a:gd name="T16" fmla="*/ 0 h 61"/>
                <a:gd name="T17" fmla="*/ 825 w 825"/>
                <a:gd name="T18" fmla="*/ 61 h 61"/>
              </a:gdLst>
              <a:ahLst/>
              <a:cxnLst>
                <a:cxn ang="T10">
                  <a:pos x="T0" y="T1"/>
                </a:cxn>
                <a:cxn ang="T11">
                  <a:pos x="T2" y="T3"/>
                </a:cxn>
                <a:cxn ang="T12">
                  <a:pos x="T4" y="T5"/>
                </a:cxn>
                <a:cxn ang="T13">
                  <a:pos x="T6" y="T7"/>
                </a:cxn>
                <a:cxn ang="T14">
                  <a:pos x="T8" y="T9"/>
                </a:cxn>
              </a:cxnLst>
              <a:rect l="T15" t="T16" r="T17" b="T18"/>
              <a:pathLst>
                <a:path w="825" h="61">
                  <a:moveTo>
                    <a:pt x="825" y="0"/>
                  </a:moveTo>
                  <a:lnTo>
                    <a:pt x="0" y="0"/>
                  </a:lnTo>
                  <a:lnTo>
                    <a:pt x="0" y="61"/>
                  </a:lnTo>
                  <a:lnTo>
                    <a:pt x="803" y="61"/>
                  </a:lnTo>
                  <a:lnTo>
                    <a:pt x="825" y="0"/>
                  </a:lnTo>
                  <a:close/>
                </a:path>
              </a:pathLst>
            </a:custGeom>
            <a:solidFill>
              <a:srgbClr val="333333"/>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82" name="Freeform 127">
              <a:extLst>
                <a:ext uri="{FF2B5EF4-FFF2-40B4-BE49-F238E27FC236}">
                  <a16:creationId xmlns:a16="http://schemas.microsoft.com/office/drawing/2014/main" id="{EE143B66-C446-074D-B418-D9935FB92689}"/>
                </a:ext>
              </a:extLst>
            </p:cNvPr>
            <p:cNvSpPr>
              <a:spLocks noChangeArrowheads="1"/>
            </p:cNvSpPr>
            <p:nvPr/>
          </p:nvSpPr>
          <p:spPr bwMode="auto">
            <a:xfrm>
              <a:off x="4979988" y="2136775"/>
              <a:ext cx="1751012" cy="128588"/>
            </a:xfrm>
            <a:custGeom>
              <a:avLst/>
              <a:gdLst>
                <a:gd name="T0" fmla="*/ 825 w 825"/>
                <a:gd name="T1" fmla="*/ 0 h 61"/>
                <a:gd name="T2" fmla="*/ 0 w 825"/>
                <a:gd name="T3" fmla="*/ 0 h 61"/>
                <a:gd name="T4" fmla="*/ 0 w 825"/>
                <a:gd name="T5" fmla="*/ 61 h 61"/>
                <a:gd name="T6" fmla="*/ 803 w 825"/>
                <a:gd name="T7" fmla="*/ 61 h 61"/>
                <a:gd name="T8" fmla="*/ 825 w 825"/>
                <a:gd name="T9" fmla="*/ 0 h 61"/>
                <a:gd name="T10" fmla="*/ 0 60000 65536"/>
                <a:gd name="T11" fmla="*/ 0 60000 65536"/>
                <a:gd name="T12" fmla="*/ 0 60000 65536"/>
                <a:gd name="T13" fmla="*/ 0 60000 65536"/>
                <a:gd name="T14" fmla="*/ 0 60000 65536"/>
                <a:gd name="T15" fmla="*/ 0 w 825"/>
                <a:gd name="T16" fmla="*/ 0 h 61"/>
                <a:gd name="T17" fmla="*/ 825 w 825"/>
                <a:gd name="T18" fmla="*/ 61 h 61"/>
              </a:gdLst>
              <a:ahLst/>
              <a:cxnLst>
                <a:cxn ang="T10">
                  <a:pos x="T0" y="T1"/>
                </a:cxn>
                <a:cxn ang="T11">
                  <a:pos x="T2" y="T3"/>
                </a:cxn>
                <a:cxn ang="T12">
                  <a:pos x="T4" y="T5"/>
                </a:cxn>
                <a:cxn ang="T13">
                  <a:pos x="T6" y="T7"/>
                </a:cxn>
                <a:cxn ang="T14">
                  <a:pos x="T8" y="T9"/>
                </a:cxn>
              </a:cxnLst>
              <a:rect l="T15" t="T16" r="T17" b="T18"/>
              <a:pathLst>
                <a:path w="825" h="61">
                  <a:moveTo>
                    <a:pt x="825" y="0"/>
                  </a:moveTo>
                  <a:lnTo>
                    <a:pt x="0" y="0"/>
                  </a:lnTo>
                  <a:lnTo>
                    <a:pt x="0" y="61"/>
                  </a:lnTo>
                  <a:lnTo>
                    <a:pt x="803" y="61"/>
                  </a:lnTo>
                  <a:lnTo>
                    <a:pt x="825" y="0"/>
                  </a:lnTo>
                </a:path>
              </a:pathLst>
            </a:custGeom>
            <a:solidFill>
              <a:srgbClr val="4C6062"/>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200">
                <a:solidFill>
                  <a:srgbClr val="000000"/>
                </a:solidFill>
                <a:sym typeface="宋体" panose="02010600030101010101" pitchFamily="2" charset="-122"/>
              </a:endParaRPr>
            </a:p>
          </p:txBody>
        </p:sp>
        <p:sp>
          <p:nvSpPr>
            <p:cNvPr id="83" name="Freeform 128">
              <a:extLst>
                <a:ext uri="{FF2B5EF4-FFF2-40B4-BE49-F238E27FC236}">
                  <a16:creationId xmlns:a16="http://schemas.microsoft.com/office/drawing/2014/main" id="{8EE620F8-B24B-B544-A87E-9C23167021BE}"/>
                </a:ext>
              </a:extLst>
            </p:cNvPr>
            <p:cNvSpPr>
              <a:spLocks noChangeArrowheads="1"/>
            </p:cNvSpPr>
            <p:nvPr/>
          </p:nvSpPr>
          <p:spPr bwMode="auto">
            <a:xfrm>
              <a:off x="5870575" y="2265363"/>
              <a:ext cx="860425" cy="166687"/>
            </a:xfrm>
            <a:custGeom>
              <a:avLst/>
              <a:gdLst>
                <a:gd name="T0" fmla="*/ 384 w 406"/>
                <a:gd name="T1" fmla="*/ 0 h 78"/>
                <a:gd name="T2" fmla="*/ 0 w 406"/>
                <a:gd name="T3" fmla="*/ 0 h 78"/>
                <a:gd name="T4" fmla="*/ 358 w 406"/>
                <a:gd name="T5" fmla="*/ 30 h 78"/>
                <a:gd name="T6" fmla="*/ 358 w 406"/>
                <a:gd name="T7" fmla="*/ 78 h 78"/>
                <a:gd name="T8" fmla="*/ 406 w 406"/>
                <a:gd name="T9" fmla="*/ 78 h 78"/>
                <a:gd name="T10" fmla="*/ 382 w 406"/>
                <a:gd name="T11" fmla="*/ 6 h 78"/>
                <a:gd name="T12" fmla="*/ 384 w 406"/>
                <a:gd name="T13" fmla="*/ 0 h 78"/>
                <a:gd name="T14" fmla="*/ 0 60000 65536"/>
                <a:gd name="T15" fmla="*/ 0 60000 65536"/>
                <a:gd name="T16" fmla="*/ 0 60000 65536"/>
                <a:gd name="T17" fmla="*/ 0 60000 65536"/>
                <a:gd name="T18" fmla="*/ 0 60000 65536"/>
                <a:gd name="T19" fmla="*/ 0 60000 65536"/>
                <a:gd name="T20" fmla="*/ 0 60000 65536"/>
                <a:gd name="T21" fmla="*/ 0 w 406"/>
                <a:gd name="T22" fmla="*/ 0 h 78"/>
                <a:gd name="T23" fmla="*/ 406 w 406"/>
                <a:gd name="T24" fmla="*/ 78 h 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6" h="78">
                  <a:moveTo>
                    <a:pt x="384" y="0"/>
                  </a:moveTo>
                  <a:lnTo>
                    <a:pt x="0" y="0"/>
                  </a:lnTo>
                  <a:lnTo>
                    <a:pt x="358" y="30"/>
                  </a:lnTo>
                  <a:lnTo>
                    <a:pt x="358" y="78"/>
                  </a:lnTo>
                  <a:lnTo>
                    <a:pt x="406" y="78"/>
                  </a:lnTo>
                  <a:lnTo>
                    <a:pt x="382" y="6"/>
                  </a:lnTo>
                  <a:lnTo>
                    <a:pt x="384" y="0"/>
                  </a:lnTo>
                  <a:close/>
                </a:path>
              </a:pathLst>
            </a:custGeom>
            <a:solidFill>
              <a:srgbClr val="333333"/>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84" name="Freeform 129">
              <a:extLst>
                <a:ext uri="{FF2B5EF4-FFF2-40B4-BE49-F238E27FC236}">
                  <a16:creationId xmlns:a16="http://schemas.microsoft.com/office/drawing/2014/main" id="{9FA86A17-A07E-604F-9536-A09ACC2212C3}"/>
                </a:ext>
              </a:extLst>
            </p:cNvPr>
            <p:cNvSpPr>
              <a:spLocks noChangeArrowheads="1"/>
            </p:cNvSpPr>
            <p:nvPr/>
          </p:nvSpPr>
          <p:spPr bwMode="auto">
            <a:xfrm>
              <a:off x="5870575" y="2265363"/>
              <a:ext cx="860425" cy="166687"/>
            </a:xfrm>
            <a:custGeom>
              <a:avLst/>
              <a:gdLst>
                <a:gd name="T0" fmla="*/ 384 w 406"/>
                <a:gd name="T1" fmla="*/ 0 h 78"/>
                <a:gd name="T2" fmla="*/ 0 w 406"/>
                <a:gd name="T3" fmla="*/ 0 h 78"/>
                <a:gd name="T4" fmla="*/ 358 w 406"/>
                <a:gd name="T5" fmla="*/ 30 h 78"/>
                <a:gd name="T6" fmla="*/ 358 w 406"/>
                <a:gd name="T7" fmla="*/ 78 h 78"/>
                <a:gd name="T8" fmla="*/ 406 w 406"/>
                <a:gd name="T9" fmla="*/ 78 h 78"/>
                <a:gd name="T10" fmla="*/ 382 w 406"/>
                <a:gd name="T11" fmla="*/ 6 h 78"/>
                <a:gd name="T12" fmla="*/ 384 w 406"/>
                <a:gd name="T13" fmla="*/ 0 h 78"/>
                <a:gd name="T14" fmla="*/ 0 60000 65536"/>
                <a:gd name="T15" fmla="*/ 0 60000 65536"/>
                <a:gd name="T16" fmla="*/ 0 60000 65536"/>
                <a:gd name="T17" fmla="*/ 0 60000 65536"/>
                <a:gd name="T18" fmla="*/ 0 60000 65536"/>
                <a:gd name="T19" fmla="*/ 0 60000 65536"/>
                <a:gd name="T20" fmla="*/ 0 60000 65536"/>
                <a:gd name="T21" fmla="*/ 0 w 406"/>
                <a:gd name="T22" fmla="*/ 0 h 78"/>
                <a:gd name="T23" fmla="*/ 406 w 406"/>
                <a:gd name="T24" fmla="*/ 78 h 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6" h="78">
                  <a:moveTo>
                    <a:pt x="384" y="0"/>
                  </a:moveTo>
                  <a:lnTo>
                    <a:pt x="0" y="0"/>
                  </a:lnTo>
                  <a:lnTo>
                    <a:pt x="358" y="30"/>
                  </a:lnTo>
                  <a:lnTo>
                    <a:pt x="358" y="78"/>
                  </a:lnTo>
                  <a:lnTo>
                    <a:pt x="406" y="78"/>
                  </a:lnTo>
                  <a:lnTo>
                    <a:pt x="382" y="6"/>
                  </a:lnTo>
                  <a:lnTo>
                    <a:pt x="384" y="0"/>
                  </a:lnTo>
                </a:path>
              </a:pathLst>
            </a:custGeom>
            <a:solidFill>
              <a:srgbClr val="4C6062"/>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200">
                <a:solidFill>
                  <a:srgbClr val="000000"/>
                </a:solidFill>
                <a:sym typeface="宋体" panose="02010600030101010101" pitchFamily="2" charset="-122"/>
              </a:endParaRPr>
            </a:p>
          </p:txBody>
        </p:sp>
        <p:sp>
          <p:nvSpPr>
            <p:cNvPr id="85" name="Freeform 130">
              <a:extLst>
                <a:ext uri="{FF2B5EF4-FFF2-40B4-BE49-F238E27FC236}">
                  <a16:creationId xmlns:a16="http://schemas.microsoft.com/office/drawing/2014/main" id="{1E9986D8-DB9A-8742-A77F-5C1357473D9D}"/>
                </a:ext>
              </a:extLst>
            </p:cNvPr>
            <p:cNvSpPr>
              <a:spLocks noChangeArrowheads="1"/>
            </p:cNvSpPr>
            <p:nvPr/>
          </p:nvSpPr>
          <p:spPr bwMode="auto">
            <a:xfrm>
              <a:off x="4979988" y="2265363"/>
              <a:ext cx="1649412" cy="166687"/>
            </a:xfrm>
            <a:custGeom>
              <a:avLst/>
              <a:gdLst>
                <a:gd name="T0" fmla="*/ 419 w 777"/>
                <a:gd name="T1" fmla="*/ 0 h 78"/>
                <a:gd name="T2" fmla="*/ 0 w 777"/>
                <a:gd name="T3" fmla="*/ 0 h 78"/>
                <a:gd name="T4" fmla="*/ 0 w 777"/>
                <a:gd name="T5" fmla="*/ 78 h 78"/>
                <a:gd name="T6" fmla="*/ 777 w 777"/>
                <a:gd name="T7" fmla="*/ 78 h 78"/>
                <a:gd name="T8" fmla="*/ 777 w 777"/>
                <a:gd name="T9" fmla="*/ 30 h 78"/>
                <a:gd name="T10" fmla="*/ 419 w 777"/>
                <a:gd name="T11" fmla="*/ 0 h 78"/>
                <a:gd name="T12" fmla="*/ 0 60000 65536"/>
                <a:gd name="T13" fmla="*/ 0 60000 65536"/>
                <a:gd name="T14" fmla="*/ 0 60000 65536"/>
                <a:gd name="T15" fmla="*/ 0 60000 65536"/>
                <a:gd name="T16" fmla="*/ 0 60000 65536"/>
                <a:gd name="T17" fmla="*/ 0 60000 65536"/>
                <a:gd name="T18" fmla="*/ 0 w 777"/>
                <a:gd name="T19" fmla="*/ 0 h 78"/>
                <a:gd name="T20" fmla="*/ 777 w 777"/>
                <a:gd name="T21" fmla="*/ 78 h 78"/>
              </a:gdLst>
              <a:ahLst/>
              <a:cxnLst>
                <a:cxn ang="T12">
                  <a:pos x="T0" y="T1"/>
                </a:cxn>
                <a:cxn ang="T13">
                  <a:pos x="T2" y="T3"/>
                </a:cxn>
                <a:cxn ang="T14">
                  <a:pos x="T4" y="T5"/>
                </a:cxn>
                <a:cxn ang="T15">
                  <a:pos x="T6" y="T7"/>
                </a:cxn>
                <a:cxn ang="T16">
                  <a:pos x="T8" y="T9"/>
                </a:cxn>
                <a:cxn ang="T17">
                  <a:pos x="T10" y="T11"/>
                </a:cxn>
              </a:cxnLst>
              <a:rect l="T18" t="T19" r="T20" b="T21"/>
              <a:pathLst>
                <a:path w="777" h="78">
                  <a:moveTo>
                    <a:pt x="419" y="0"/>
                  </a:moveTo>
                  <a:lnTo>
                    <a:pt x="0" y="0"/>
                  </a:lnTo>
                  <a:lnTo>
                    <a:pt x="0" y="78"/>
                  </a:lnTo>
                  <a:lnTo>
                    <a:pt x="777" y="78"/>
                  </a:lnTo>
                  <a:lnTo>
                    <a:pt x="777" y="30"/>
                  </a:lnTo>
                  <a:lnTo>
                    <a:pt x="419" y="0"/>
                  </a:lnTo>
                  <a:close/>
                </a:path>
              </a:pathLst>
            </a:custGeom>
            <a:solidFill>
              <a:srgbClr val="4C6062"/>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200">
                <a:solidFill>
                  <a:srgbClr val="000000"/>
                </a:solidFill>
                <a:sym typeface="宋体" panose="02010600030101010101" pitchFamily="2" charset="-122"/>
              </a:endParaRPr>
            </a:p>
          </p:txBody>
        </p:sp>
        <p:sp>
          <p:nvSpPr>
            <p:cNvPr id="86" name="Freeform 131">
              <a:extLst>
                <a:ext uri="{FF2B5EF4-FFF2-40B4-BE49-F238E27FC236}">
                  <a16:creationId xmlns:a16="http://schemas.microsoft.com/office/drawing/2014/main" id="{9ECEA2F2-AA20-E54D-ADCA-FACC54B4B4A9}"/>
                </a:ext>
              </a:extLst>
            </p:cNvPr>
            <p:cNvSpPr>
              <a:spLocks noChangeArrowheads="1"/>
            </p:cNvSpPr>
            <p:nvPr/>
          </p:nvSpPr>
          <p:spPr bwMode="auto">
            <a:xfrm>
              <a:off x="4979988" y="2265363"/>
              <a:ext cx="1649412" cy="166687"/>
            </a:xfrm>
            <a:custGeom>
              <a:avLst/>
              <a:gdLst>
                <a:gd name="T0" fmla="*/ 419 w 777"/>
                <a:gd name="T1" fmla="*/ 0 h 78"/>
                <a:gd name="T2" fmla="*/ 0 w 777"/>
                <a:gd name="T3" fmla="*/ 0 h 78"/>
                <a:gd name="T4" fmla="*/ 0 w 777"/>
                <a:gd name="T5" fmla="*/ 78 h 78"/>
                <a:gd name="T6" fmla="*/ 777 w 777"/>
                <a:gd name="T7" fmla="*/ 78 h 78"/>
                <a:gd name="T8" fmla="*/ 777 w 777"/>
                <a:gd name="T9" fmla="*/ 30 h 78"/>
                <a:gd name="T10" fmla="*/ 419 w 777"/>
                <a:gd name="T11" fmla="*/ 0 h 78"/>
                <a:gd name="T12" fmla="*/ 0 60000 65536"/>
                <a:gd name="T13" fmla="*/ 0 60000 65536"/>
                <a:gd name="T14" fmla="*/ 0 60000 65536"/>
                <a:gd name="T15" fmla="*/ 0 60000 65536"/>
                <a:gd name="T16" fmla="*/ 0 60000 65536"/>
                <a:gd name="T17" fmla="*/ 0 60000 65536"/>
                <a:gd name="T18" fmla="*/ 0 w 777"/>
                <a:gd name="T19" fmla="*/ 0 h 78"/>
                <a:gd name="T20" fmla="*/ 777 w 777"/>
                <a:gd name="T21" fmla="*/ 78 h 78"/>
              </a:gdLst>
              <a:ahLst/>
              <a:cxnLst>
                <a:cxn ang="T12">
                  <a:pos x="T0" y="T1"/>
                </a:cxn>
                <a:cxn ang="T13">
                  <a:pos x="T2" y="T3"/>
                </a:cxn>
                <a:cxn ang="T14">
                  <a:pos x="T4" y="T5"/>
                </a:cxn>
                <a:cxn ang="T15">
                  <a:pos x="T6" y="T7"/>
                </a:cxn>
                <a:cxn ang="T16">
                  <a:pos x="T8" y="T9"/>
                </a:cxn>
                <a:cxn ang="T17">
                  <a:pos x="T10" y="T11"/>
                </a:cxn>
              </a:cxnLst>
              <a:rect l="T18" t="T19" r="T20" b="T21"/>
              <a:pathLst>
                <a:path w="777" h="78">
                  <a:moveTo>
                    <a:pt x="419" y="0"/>
                  </a:moveTo>
                  <a:lnTo>
                    <a:pt x="0" y="0"/>
                  </a:lnTo>
                  <a:lnTo>
                    <a:pt x="0" y="78"/>
                  </a:lnTo>
                  <a:lnTo>
                    <a:pt x="777" y="78"/>
                  </a:lnTo>
                  <a:lnTo>
                    <a:pt x="777" y="30"/>
                  </a:lnTo>
                  <a:lnTo>
                    <a:pt x="41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87" name="Freeform 132">
              <a:extLst>
                <a:ext uri="{FF2B5EF4-FFF2-40B4-BE49-F238E27FC236}">
                  <a16:creationId xmlns:a16="http://schemas.microsoft.com/office/drawing/2014/main" id="{8FB27D5F-B266-0F45-81A0-61BC542C562F}"/>
                </a:ext>
              </a:extLst>
            </p:cNvPr>
            <p:cNvSpPr>
              <a:spLocks noChangeArrowheads="1"/>
            </p:cNvSpPr>
            <p:nvPr/>
          </p:nvSpPr>
          <p:spPr bwMode="auto">
            <a:xfrm>
              <a:off x="4979988" y="2265363"/>
              <a:ext cx="1704975" cy="1587"/>
            </a:xfrm>
            <a:custGeom>
              <a:avLst/>
              <a:gdLst>
                <a:gd name="T0" fmla="*/ 803 w 803"/>
                <a:gd name="T1" fmla="*/ 0 h 635"/>
                <a:gd name="T2" fmla="*/ 0 w 803"/>
                <a:gd name="T3" fmla="*/ 0 h 635"/>
                <a:gd name="T4" fmla="*/ 419 w 803"/>
                <a:gd name="T5" fmla="*/ 0 h 635"/>
                <a:gd name="T6" fmla="*/ 803 w 803"/>
                <a:gd name="T7" fmla="*/ 0 h 635"/>
                <a:gd name="T8" fmla="*/ 0 60000 65536"/>
                <a:gd name="T9" fmla="*/ 0 60000 65536"/>
                <a:gd name="T10" fmla="*/ 0 60000 65536"/>
                <a:gd name="T11" fmla="*/ 0 60000 65536"/>
                <a:gd name="T12" fmla="*/ 0 w 803"/>
                <a:gd name="T13" fmla="*/ 0 h 635"/>
                <a:gd name="T14" fmla="*/ 803 w 803"/>
                <a:gd name="T15" fmla="*/ 635 h 635"/>
              </a:gdLst>
              <a:ahLst/>
              <a:cxnLst>
                <a:cxn ang="T8">
                  <a:pos x="T0" y="T1"/>
                </a:cxn>
                <a:cxn ang="T9">
                  <a:pos x="T2" y="T3"/>
                </a:cxn>
                <a:cxn ang="T10">
                  <a:pos x="T4" y="T5"/>
                </a:cxn>
                <a:cxn ang="T11">
                  <a:pos x="T6" y="T7"/>
                </a:cxn>
              </a:cxnLst>
              <a:rect l="T12" t="T13" r="T14" b="T15"/>
              <a:pathLst>
                <a:path w="803" h="635">
                  <a:moveTo>
                    <a:pt x="803" y="0"/>
                  </a:moveTo>
                  <a:lnTo>
                    <a:pt x="0" y="0"/>
                  </a:lnTo>
                  <a:lnTo>
                    <a:pt x="419" y="0"/>
                  </a:lnTo>
                  <a:lnTo>
                    <a:pt x="803" y="0"/>
                  </a:lnTo>
                  <a:close/>
                </a:path>
              </a:pathLst>
            </a:custGeom>
            <a:solidFill>
              <a:srgbClr val="0A0A0A"/>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88" name="Freeform 133">
              <a:extLst>
                <a:ext uri="{FF2B5EF4-FFF2-40B4-BE49-F238E27FC236}">
                  <a16:creationId xmlns:a16="http://schemas.microsoft.com/office/drawing/2014/main" id="{55D65747-B95F-CD4C-9DEC-FB915BFB173E}"/>
                </a:ext>
              </a:extLst>
            </p:cNvPr>
            <p:cNvSpPr>
              <a:spLocks noChangeArrowheads="1"/>
            </p:cNvSpPr>
            <p:nvPr/>
          </p:nvSpPr>
          <p:spPr bwMode="auto">
            <a:xfrm>
              <a:off x="4979988" y="2265363"/>
              <a:ext cx="1704975" cy="1587"/>
            </a:xfrm>
            <a:custGeom>
              <a:avLst/>
              <a:gdLst>
                <a:gd name="T0" fmla="*/ 803 w 803"/>
                <a:gd name="T1" fmla="*/ 0 h 635"/>
                <a:gd name="T2" fmla="*/ 0 w 803"/>
                <a:gd name="T3" fmla="*/ 0 h 635"/>
                <a:gd name="T4" fmla="*/ 419 w 803"/>
                <a:gd name="T5" fmla="*/ 0 h 635"/>
                <a:gd name="T6" fmla="*/ 803 w 803"/>
                <a:gd name="T7" fmla="*/ 0 h 635"/>
                <a:gd name="T8" fmla="*/ 0 60000 65536"/>
                <a:gd name="T9" fmla="*/ 0 60000 65536"/>
                <a:gd name="T10" fmla="*/ 0 60000 65536"/>
                <a:gd name="T11" fmla="*/ 0 60000 65536"/>
                <a:gd name="T12" fmla="*/ 0 w 803"/>
                <a:gd name="T13" fmla="*/ 0 h 635"/>
                <a:gd name="T14" fmla="*/ 803 w 803"/>
                <a:gd name="T15" fmla="*/ 635 h 635"/>
              </a:gdLst>
              <a:ahLst/>
              <a:cxnLst>
                <a:cxn ang="T8">
                  <a:pos x="T0" y="T1"/>
                </a:cxn>
                <a:cxn ang="T9">
                  <a:pos x="T2" y="T3"/>
                </a:cxn>
                <a:cxn ang="T10">
                  <a:pos x="T4" y="T5"/>
                </a:cxn>
                <a:cxn ang="T11">
                  <a:pos x="T6" y="T7"/>
                </a:cxn>
              </a:cxnLst>
              <a:rect l="T12" t="T13" r="T14" b="T15"/>
              <a:pathLst>
                <a:path w="803" h="635">
                  <a:moveTo>
                    <a:pt x="803" y="0"/>
                  </a:moveTo>
                  <a:lnTo>
                    <a:pt x="0" y="0"/>
                  </a:lnTo>
                  <a:lnTo>
                    <a:pt x="419" y="0"/>
                  </a:lnTo>
                  <a:lnTo>
                    <a:pt x="80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89" name="Freeform 144">
              <a:extLst>
                <a:ext uri="{FF2B5EF4-FFF2-40B4-BE49-F238E27FC236}">
                  <a16:creationId xmlns:a16="http://schemas.microsoft.com/office/drawing/2014/main" id="{9F6CB40F-9EF6-2049-BB63-2A4EC14940BA}"/>
                </a:ext>
              </a:extLst>
            </p:cNvPr>
            <p:cNvSpPr>
              <a:spLocks noChangeArrowheads="1"/>
            </p:cNvSpPr>
            <p:nvPr/>
          </p:nvSpPr>
          <p:spPr bwMode="auto">
            <a:xfrm>
              <a:off x="6607175" y="2168525"/>
              <a:ext cx="65088" cy="228600"/>
            </a:xfrm>
            <a:custGeom>
              <a:avLst/>
              <a:gdLst>
                <a:gd name="T0" fmla="*/ 20 w 31"/>
                <a:gd name="T1" fmla="*/ 108 h 108"/>
                <a:gd name="T2" fmla="*/ 0 w 31"/>
                <a:gd name="T3" fmla="*/ 52 h 108"/>
                <a:gd name="T4" fmla="*/ 20 w 31"/>
                <a:gd name="T5" fmla="*/ 0 h 108"/>
                <a:gd name="T6" fmla="*/ 31 w 31"/>
                <a:gd name="T7" fmla="*/ 0 h 108"/>
                <a:gd name="T8" fmla="*/ 11 w 31"/>
                <a:gd name="T9" fmla="*/ 52 h 108"/>
                <a:gd name="T10" fmla="*/ 31 w 31"/>
                <a:gd name="T11" fmla="*/ 108 h 108"/>
                <a:gd name="T12" fmla="*/ 20 w 31"/>
                <a:gd name="T13" fmla="*/ 108 h 108"/>
                <a:gd name="T14" fmla="*/ 0 60000 65536"/>
                <a:gd name="T15" fmla="*/ 0 60000 65536"/>
                <a:gd name="T16" fmla="*/ 0 60000 65536"/>
                <a:gd name="T17" fmla="*/ 0 60000 65536"/>
                <a:gd name="T18" fmla="*/ 0 60000 65536"/>
                <a:gd name="T19" fmla="*/ 0 60000 65536"/>
                <a:gd name="T20" fmla="*/ 0 60000 65536"/>
                <a:gd name="T21" fmla="*/ 0 w 31"/>
                <a:gd name="T22" fmla="*/ 0 h 108"/>
                <a:gd name="T23" fmla="*/ 31 w 31"/>
                <a:gd name="T24" fmla="*/ 108 h 1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08">
                  <a:moveTo>
                    <a:pt x="20" y="108"/>
                  </a:moveTo>
                  <a:lnTo>
                    <a:pt x="0" y="52"/>
                  </a:lnTo>
                  <a:lnTo>
                    <a:pt x="20" y="0"/>
                  </a:lnTo>
                  <a:lnTo>
                    <a:pt x="31" y="0"/>
                  </a:lnTo>
                  <a:lnTo>
                    <a:pt x="11" y="52"/>
                  </a:lnTo>
                  <a:lnTo>
                    <a:pt x="31" y="108"/>
                  </a:lnTo>
                  <a:lnTo>
                    <a:pt x="20" y="108"/>
                  </a:lnTo>
                  <a:close/>
                </a:path>
              </a:pathLst>
            </a:custGeom>
            <a:solidFill>
              <a:srgbClr val="EEEEEE"/>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90" name="Freeform 145">
              <a:extLst>
                <a:ext uri="{FF2B5EF4-FFF2-40B4-BE49-F238E27FC236}">
                  <a16:creationId xmlns:a16="http://schemas.microsoft.com/office/drawing/2014/main" id="{787176E0-206C-F948-864E-733A3C110DB3}"/>
                </a:ext>
              </a:extLst>
            </p:cNvPr>
            <p:cNvSpPr>
              <a:spLocks noChangeArrowheads="1"/>
            </p:cNvSpPr>
            <p:nvPr/>
          </p:nvSpPr>
          <p:spPr bwMode="auto">
            <a:xfrm>
              <a:off x="4979988" y="2347913"/>
              <a:ext cx="47625" cy="41275"/>
            </a:xfrm>
            <a:custGeom>
              <a:avLst/>
              <a:gdLst>
                <a:gd name="T0" fmla="*/ 22 w 22"/>
                <a:gd name="T1" fmla="*/ 0 h 19"/>
                <a:gd name="T2" fmla="*/ 11 w 22"/>
                <a:gd name="T3" fmla="*/ 0 h 19"/>
                <a:gd name="T4" fmla="*/ 0 w 22"/>
                <a:gd name="T5" fmla="*/ 0 h 19"/>
                <a:gd name="T6" fmla="*/ 0 w 22"/>
                <a:gd name="T7" fmla="*/ 19 h 19"/>
                <a:gd name="T8" fmla="*/ 11 w 22"/>
                <a:gd name="T9" fmla="*/ 19 h 19"/>
                <a:gd name="T10" fmla="*/ 22 w 22"/>
                <a:gd name="T11" fmla="*/ 19 h 19"/>
                <a:gd name="T12" fmla="*/ 22 w 22"/>
                <a:gd name="T13" fmla="*/ 0 h 19"/>
                <a:gd name="T14" fmla="*/ 0 60000 65536"/>
                <a:gd name="T15" fmla="*/ 0 60000 65536"/>
                <a:gd name="T16" fmla="*/ 0 60000 65536"/>
                <a:gd name="T17" fmla="*/ 0 60000 65536"/>
                <a:gd name="T18" fmla="*/ 0 60000 65536"/>
                <a:gd name="T19" fmla="*/ 0 60000 65536"/>
                <a:gd name="T20" fmla="*/ 0 60000 65536"/>
                <a:gd name="T21" fmla="*/ 0 w 22"/>
                <a:gd name="T22" fmla="*/ 0 h 19"/>
                <a:gd name="T23" fmla="*/ 22 w 22"/>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9">
                  <a:moveTo>
                    <a:pt x="22" y="0"/>
                  </a:moveTo>
                  <a:lnTo>
                    <a:pt x="11" y="0"/>
                  </a:lnTo>
                  <a:lnTo>
                    <a:pt x="0" y="0"/>
                  </a:lnTo>
                  <a:lnTo>
                    <a:pt x="0" y="19"/>
                  </a:lnTo>
                  <a:lnTo>
                    <a:pt x="11" y="19"/>
                  </a:lnTo>
                  <a:lnTo>
                    <a:pt x="22" y="19"/>
                  </a:lnTo>
                  <a:lnTo>
                    <a:pt x="22" y="0"/>
                  </a:lnTo>
                  <a:close/>
                </a:path>
              </a:pathLst>
            </a:custGeom>
            <a:solidFill>
              <a:srgbClr val="EEEEEE"/>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91" name="Freeform 146">
              <a:extLst>
                <a:ext uri="{FF2B5EF4-FFF2-40B4-BE49-F238E27FC236}">
                  <a16:creationId xmlns:a16="http://schemas.microsoft.com/office/drawing/2014/main" id="{EB421497-35A3-7942-9723-D68EA1706766}"/>
                </a:ext>
              </a:extLst>
            </p:cNvPr>
            <p:cNvSpPr>
              <a:spLocks noChangeArrowheads="1"/>
            </p:cNvSpPr>
            <p:nvPr/>
          </p:nvSpPr>
          <p:spPr bwMode="auto">
            <a:xfrm>
              <a:off x="4979988" y="2260600"/>
              <a:ext cx="47625" cy="41275"/>
            </a:xfrm>
            <a:custGeom>
              <a:avLst/>
              <a:gdLst>
                <a:gd name="T0" fmla="*/ 22 w 22"/>
                <a:gd name="T1" fmla="*/ 0 h 19"/>
                <a:gd name="T2" fmla="*/ 11 w 22"/>
                <a:gd name="T3" fmla="*/ 0 h 19"/>
                <a:gd name="T4" fmla="*/ 0 w 22"/>
                <a:gd name="T5" fmla="*/ 0 h 19"/>
                <a:gd name="T6" fmla="*/ 0 w 22"/>
                <a:gd name="T7" fmla="*/ 19 h 19"/>
                <a:gd name="T8" fmla="*/ 11 w 22"/>
                <a:gd name="T9" fmla="*/ 19 h 19"/>
                <a:gd name="T10" fmla="*/ 22 w 22"/>
                <a:gd name="T11" fmla="*/ 19 h 19"/>
                <a:gd name="T12" fmla="*/ 22 w 22"/>
                <a:gd name="T13" fmla="*/ 0 h 19"/>
                <a:gd name="T14" fmla="*/ 0 60000 65536"/>
                <a:gd name="T15" fmla="*/ 0 60000 65536"/>
                <a:gd name="T16" fmla="*/ 0 60000 65536"/>
                <a:gd name="T17" fmla="*/ 0 60000 65536"/>
                <a:gd name="T18" fmla="*/ 0 60000 65536"/>
                <a:gd name="T19" fmla="*/ 0 60000 65536"/>
                <a:gd name="T20" fmla="*/ 0 60000 65536"/>
                <a:gd name="T21" fmla="*/ 0 w 22"/>
                <a:gd name="T22" fmla="*/ 0 h 19"/>
                <a:gd name="T23" fmla="*/ 22 w 22"/>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9">
                  <a:moveTo>
                    <a:pt x="22" y="0"/>
                  </a:moveTo>
                  <a:lnTo>
                    <a:pt x="11" y="0"/>
                  </a:lnTo>
                  <a:lnTo>
                    <a:pt x="0" y="0"/>
                  </a:lnTo>
                  <a:lnTo>
                    <a:pt x="0" y="19"/>
                  </a:lnTo>
                  <a:lnTo>
                    <a:pt x="11" y="19"/>
                  </a:lnTo>
                  <a:lnTo>
                    <a:pt x="22" y="19"/>
                  </a:lnTo>
                  <a:lnTo>
                    <a:pt x="22" y="0"/>
                  </a:lnTo>
                  <a:close/>
                </a:path>
              </a:pathLst>
            </a:custGeom>
            <a:solidFill>
              <a:srgbClr val="EEEEEE"/>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92" name="Freeform 147">
              <a:extLst>
                <a:ext uri="{FF2B5EF4-FFF2-40B4-BE49-F238E27FC236}">
                  <a16:creationId xmlns:a16="http://schemas.microsoft.com/office/drawing/2014/main" id="{5359C22A-E06D-DA4B-A364-DFE6251767C5}"/>
                </a:ext>
              </a:extLst>
            </p:cNvPr>
            <p:cNvSpPr>
              <a:spLocks noChangeArrowheads="1"/>
            </p:cNvSpPr>
            <p:nvPr/>
          </p:nvSpPr>
          <p:spPr bwMode="auto">
            <a:xfrm>
              <a:off x="4979988" y="2174875"/>
              <a:ext cx="47625" cy="39688"/>
            </a:xfrm>
            <a:custGeom>
              <a:avLst/>
              <a:gdLst>
                <a:gd name="T0" fmla="*/ 22 w 22"/>
                <a:gd name="T1" fmla="*/ 0 h 19"/>
                <a:gd name="T2" fmla="*/ 11 w 22"/>
                <a:gd name="T3" fmla="*/ 0 h 19"/>
                <a:gd name="T4" fmla="*/ 0 w 22"/>
                <a:gd name="T5" fmla="*/ 0 h 19"/>
                <a:gd name="T6" fmla="*/ 0 w 22"/>
                <a:gd name="T7" fmla="*/ 19 h 19"/>
                <a:gd name="T8" fmla="*/ 11 w 22"/>
                <a:gd name="T9" fmla="*/ 19 h 19"/>
                <a:gd name="T10" fmla="*/ 22 w 22"/>
                <a:gd name="T11" fmla="*/ 19 h 19"/>
                <a:gd name="T12" fmla="*/ 22 w 22"/>
                <a:gd name="T13" fmla="*/ 0 h 19"/>
                <a:gd name="T14" fmla="*/ 0 60000 65536"/>
                <a:gd name="T15" fmla="*/ 0 60000 65536"/>
                <a:gd name="T16" fmla="*/ 0 60000 65536"/>
                <a:gd name="T17" fmla="*/ 0 60000 65536"/>
                <a:gd name="T18" fmla="*/ 0 60000 65536"/>
                <a:gd name="T19" fmla="*/ 0 60000 65536"/>
                <a:gd name="T20" fmla="*/ 0 60000 65536"/>
                <a:gd name="T21" fmla="*/ 0 w 22"/>
                <a:gd name="T22" fmla="*/ 0 h 19"/>
                <a:gd name="T23" fmla="*/ 22 w 22"/>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9">
                  <a:moveTo>
                    <a:pt x="22" y="0"/>
                  </a:moveTo>
                  <a:lnTo>
                    <a:pt x="11" y="0"/>
                  </a:lnTo>
                  <a:lnTo>
                    <a:pt x="0" y="0"/>
                  </a:lnTo>
                  <a:lnTo>
                    <a:pt x="0" y="19"/>
                  </a:lnTo>
                  <a:lnTo>
                    <a:pt x="11" y="19"/>
                  </a:lnTo>
                  <a:lnTo>
                    <a:pt x="22" y="19"/>
                  </a:lnTo>
                  <a:lnTo>
                    <a:pt x="22" y="0"/>
                  </a:lnTo>
                  <a:close/>
                </a:path>
              </a:pathLst>
            </a:custGeom>
            <a:solidFill>
              <a:srgbClr val="EEEEEE"/>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351">
                <a:solidFill>
                  <a:srgbClr val="000000"/>
                </a:solidFill>
                <a:sym typeface="宋体" panose="02010600030101010101" pitchFamily="2" charset="-122"/>
              </a:endParaRPr>
            </a:p>
          </p:txBody>
        </p:sp>
        <p:sp>
          <p:nvSpPr>
            <p:cNvPr id="93" name="Freeform 148">
              <a:extLst>
                <a:ext uri="{FF2B5EF4-FFF2-40B4-BE49-F238E27FC236}">
                  <a16:creationId xmlns:a16="http://schemas.microsoft.com/office/drawing/2014/main" id="{76C88715-9EB7-C14B-B465-71B0FC0CC3C0}"/>
                </a:ext>
              </a:extLst>
            </p:cNvPr>
            <p:cNvSpPr>
              <a:spLocks noChangeArrowheads="1"/>
            </p:cNvSpPr>
            <p:nvPr/>
          </p:nvSpPr>
          <p:spPr bwMode="auto">
            <a:xfrm>
              <a:off x="5059363" y="2413000"/>
              <a:ext cx="127000" cy="398463"/>
            </a:xfrm>
            <a:custGeom>
              <a:avLst/>
              <a:gdLst>
                <a:gd name="T0" fmla="*/ 0 w 60"/>
                <a:gd name="T1" fmla="*/ 6 h 188"/>
                <a:gd name="T2" fmla="*/ 0 w 60"/>
                <a:gd name="T3" fmla="*/ 188 h 188"/>
                <a:gd name="T4" fmla="*/ 60 w 60"/>
                <a:gd name="T5" fmla="*/ 0 h 188"/>
                <a:gd name="T6" fmla="*/ 0 w 60"/>
                <a:gd name="T7" fmla="*/ 6 h 188"/>
                <a:gd name="T8" fmla="*/ 0 60000 65536"/>
                <a:gd name="T9" fmla="*/ 0 60000 65536"/>
                <a:gd name="T10" fmla="*/ 0 60000 65536"/>
                <a:gd name="T11" fmla="*/ 0 60000 65536"/>
                <a:gd name="T12" fmla="*/ 0 w 60"/>
                <a:gd name="T13" fmla="*/ 0 h 188"/>
                <a:gd name="T14" fmla="*/ 60 w 60"/>
                <a:gd name="T15" fmla="*/ 188 h 188"/>
              </a:gdLst>
              <a:ahLst/>
              <a:cxnLst>
                <a:cxn ang="T8">
                  <a:pos x="T0" y="T1"/>
                </a:cxn>
                <a:cxn ang="T9">
                  <a:pos x="T2" y="T3"/>
                </a:cxn>
                <a:cxn ang="T10">
                  <a:pos x="T4" y="T5"/>
                </a:cxn>
                <a:cxn ang="T11">
                  <a:pos x="T6" y="T7"/>
                </a:cxn>
              </a:cxnLst>
              <a:rect l="T12" t="T13" r="T14" b="T15"/>
              <a:pathLst>
                <a:path w="60" h="188">
                  <a:moveTo>
                    <a:pt x="0" y="6"/>
                  </a:moveTo>
                  <a:lnTo>
                    <a:pt x="0" y="188"/>
                  </a:lnTo>
                  <a:lnTo>
                    <a:pt x="60" y="0"/>
                  </a:lnTo>
                  <a:lnTo>
                    <a:pt x="0" y="6"/>
                  </a:lnTo>
                  <a:close/>
                </a:path>
              </a:pathLst>
            </a:custGeom>
            <a:solidFill>
              <a:srgbClr val="4C6062"/>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en-US" altLang="en-US" sz="1200">
                <a:solidFill>
                  <a:srgbClr val="000000"/>
                </a:solidFill>
                <a:sym typeface="宋体" panose="02010600030101010101" pitchFamily="2" charset="-122"/>
              </a:endParaRPr>
            </a:p>
          </p:txBody>
        </p:sp>
        <p:sp>
          <p:nvSpPr>
            <p:cNvPr id="94" name="TextBox 261">
              <a:extLst>
                <a:ext uri="{FF2B5EF4-FFF2-40B4-BE49-F238E27FC236}">
                  <a16:creationId xmlns:a16="http://schemas.microsoft.com/office/drawing/2014/main" id="{8372C34D-88B9-464D-AB9F-105E0B97044F}"/>
                </a:ext>
              </a:extLst>
            </p:cNvPr>
            <p:cNvSpPr>
              <a:spLocks noChangeArrowheads="1"/>
            </p:cNvSpPr>
            <p:nvPr/>
          </p:nvSpPr>
          <p:spPr bwMode="auto">
            <a:xfrm>
              <a:off x="5145475" y="2108201"/>
              <a:ext cx="14089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12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Drug</a:t>
              </a:r>
              <a:r>
                <a:rPr lang="zh-CN" altLang="en-US" sz="12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 </a:t>
              </a:r>
              <a:r>
                <a:rPr lang="en-US" altLang="zh-CN" sz="12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Abuse</a:t>
              </a:r>
              <a:endParaRPr lang="en-US" altLang="en-US" sz="1351" dirty="0"/>
            </a:p>
          </p:txBody>
        </p:sp>
      </p:grpSp>
      <p:sp>
        <p:nvSpPr>
          <p:cNvPr id="96" name="TextBox 95">
            <a:extLst>
              <a:ext uri="{FF2B5EF4-FFF2-40B4-BE49-F238E27FC236}">
                <a16:creationId xmlns:a16="http://schemas.microsoft.com/office/drawing/2014/main" id="{814A3600-3730-E043-9B99-06B4088554E6}"/>
              </a:ext>
            </a:extLst>
          </p:cNvPr>
          <p:cNvSpPr txBox="1"/>
          <p:nvPr/>
        </p:nvSpPr>
        <p:spPr>
          <a:xfrm>
            <a:off x="492976" y="975095"/>
            <a:ext cx="4723067" cy="507831"/>
          </a:xfrm>
          <a:prstGeom prst="rect">
            <a:avLst/>
          </a:prstGeom>
          <a:noFill/>
        </p:spPr>
        <p:txBody>
          <a:bodyPr wrap="square" rtlCol="0">
            <a:spAutoFit/>
          </a:bodyPr>
          <a:lstStyle/>
          <a:p>
            <a:r>
              <a:rPr lang="en-US" altLang="zh-CN" sz="2700" dirty="0">
                <a:latin typeface="Cambria" panose="02040503050406030204" pitchFamily="18" charset="0"/>
              </a:rPr>
              <a:t>Needs</a:t>
            </a:r>
            <a:r>
              <a:rPr lang="zh-CN" altLang="en-US" sz="2700" dirty="0">
                <a:latin typeface="Cambria" panose="02040503050406030204" pitchFamily="18" charset="0"/>
              </a:rPr>
              <a:t> </a:t>
            </a:r>
            <a:r>
              <a:rPr lang="en-US" altLang="zh-CN" sz="2700" dirty="0">
                <a:latin typeface="Cambria" panose="02040503050406030204" pitchFamily="18" charset="0"/>
              </a:rPr>
              <a:t>-</a:t>
            </a:r>
            <a:r>
              <a:rPr lang="zh-CN" altLang="en-US" sz="2700" dirty="0">
                <a:latin typeface="Cambria" panose="02040503050406030204" pitchFamily="18" charset="0"/>
              </a:rPr>
              <a:t> </a:t>
            </a:r>
            <a:r>
              <a:rPr lang="en-US" altLang="zh-CN" sz="2700" dirty="0">
                <a:latin typeface="Cambria" panose="02040503050406030204" pitchFamily="18" charset="0"/>
              </a:rPr>
              <a:t>Assistant</a:t>
            </a:r>
            <a:r>
              <a:rPr lang="zh-CN" altLang="en-US" sz="2700" dirty="0">
                <a:latin typeface="Cambria" panose="02040503050406030204" pitchFamily="18" charset="0"/>
              </a:rPr>
              <a:t> </a:t>
            </a:r>
            <a:r>
              <a:rPr lang="en-US" altLang="zh-CN" sz="2700" dirty="0">
                <a:latin typeface="Cambria" panose="02040503050406030204" pitchFamily="18" charset="0"/>
              </a:rPr>
              <a:t>Mapping</a:t>
            </a:r>
            <a:r>
              <a:rPr lang="zh-CN" altLang="en-US" sz="2700" dirty="0">
                <a:latin typeface="Cambria" panose="02040503050406030204" pitchFamily="18" charset="0"/>
              </a:rPr>
              <a:t> </a:t>
            </a:r>
            <a:endParaRPr lang="en-US" sz="2700" dirty="0">
              <a:latin typeface="Cambria" panose="02040503050406030204" pitchFamily="18" charset="0"/>
            </a:endParaRPr>
          </a:p>
        </p:txBody>
      </p:sp>
      <p:sp>
        <p:nvSpPr>
          <p:cNvPr id="97" name="TextBox 96">
            <a:extLst>
              <a:ext uri="{FF2B5EF4-FFF2-40B4-BE49-F238E27FC236}">
                <a16:creationId xmlns:a16="http://schemas.microsoft.com/office/drawing/2014/main" id="{477AAEC8-B7B6-3D44-ADEC-031265C0016E}"/>
              </a:ext>
            </a:extLst>
          </p:cNvPr>
          <p:cNvSpPr txBox="1"/>
          <p:nvPr/>
        </p:nvSpPr>
        <p:spPr>
          <a:xfrm>
            <a:off x="5707269" y="4581971"/>
            <a:ext cx="2301499" cy="508088"/>
          </a:xfrm>
          <a:prstGeom prst="rect">
            <a:avLst/>
          </a:prstGeom>
          <a:noFill/>
        </p:spPr>
        <p:txBody>
          <a:bodyPr wrap="square" rtlCol="0">
            <a:spAutoFit/>
          </a:bodyPr>
          <a:lstStyle/>
          <a:p>
            <a:r>
              <a:rPr lang="en-US" altLang="zh-CN" sz="1351" dirty="0">
                <a:latin typeface="Cambria" panose="02040503050406030204" pitchFamily="18" charset="0"/>
              </a:rPr>
              <a:t>Geographic</a:t>
            </a:r>
            <a:r>
              <a:rPr lang="zh-CN" altLang="en-US" sz="1351" dirty="0">
                <a:latin typeface="Cambria" panose="02040503050406030204" pitchFamily="18" charset="0"/>
              </a:rPr>
              <a:t> </a:t>
            </a:r>
            <a:r>
              <a:rPr lang="en-US" altLang="zh-CN" sz="1351" dirty="0">
                <a:latin typeface="Cambria" panose="02040503050406030204" pitchFamily="18" charset="0"/>
              </a:rPr>
              <a:t>Identification</a:t>
            </a:r>
            <a:r>
              <a:rPr lang="zh-CN" altLang="en-US" sz="1351" dirty="0">
                <a:latin typeface="Cambria" panose="02040503050406030204" pitchFamily="18" charset="0"/>
              </a:rPr>
              <a:t> </a:t>
            </a:r>
            <a:r>
              <a:rPr lang="en-US" altLang="zh-CN" sz="1351" dirty="0">
                <a:latin typeface="Cambria" panose="02040503050406030204" pitchFamily="18" charset="0"/>
              </a:rPr>
              <a:t>to</a:t>
            </a:r>
            <a:r>
              <a:rPr lang="zh-CN" altLang="en-US" sz="1351" dirty="0">
                <a:latin typeface="Cambria" panose="02040503050406030204" pitchFamily="18" charset="0"/>
              </a:rPr>
              <a:t> </a:t>
            </a:r>
            <a:r>
              <a:rPr lang="en-US" altLang="zh-CN" sz="1351" dirty="0">
                <a:latin typeface="Cambria" panose="02040503050406030204" pitchFamily="18" charset="0"/>
              </a:rPr>
              <a:t>neighborhood</a:t>
            </a:r>
            <a:r>
              <a:rPr lang="zh-CN" altLang="en-US" sz="1351" dirty="0">
                <a:latin typeface="Cambria" panose="02040503050406030204" pitchFamily="18" charset="0"/>
              </a:rPr>
              <a:t> </a:t>
            </a:r>
            <a:r>
              <a:rPr lang="en-US" altLang="zh-CN" sz="1351" dirty="0">
                <a:latin typeface="Cambria" panose="02040503050406030204" pitchFamily="18" charset="0"/>
              </a:rPr>
              <a:t>(Zip code</a:t>
            </a:r>
            <a:r>
              <a:rPr lang="zh-CN" altLang="en-US" sz="1351" dirty="0">
                <a:latin typeface="Cambria" panose="02040503050406030204" pitchFamily="18" charset="0"/>
              </a:rPr>
              <a:t> </a:t>
            </a:r>
            <a:r>
              <a:rPr lang="en-US" altLang="zh-CN" sz="1351" dirty="0">
                <a:latin typeface="Cambria" panose="02040503050406030204" pitchFamily="18" charset="0"/>
              </a:rPr>
              <a:t>Unit)</a:t>
            </a:r>
            <a:endParaRPr lang="en-US" sz="1351" dirty="0">
              <a:latin typeface="Cambria" panose="02040503050406030204" pitchFamily="18" charset="0"/>
            </a:endParaRPr>
          </a:p>
        </p:txBody>
      </p:sp>
      <p:pic>
        <p:nvPicPr>
          <p:cNvPr id="98" name="Picture 97">
            <a:extLst>
              <a:ext uri="{FF2B5EF4-FFF2-40B4-BE49-F238E27FC236}">
                <a16:creationId xmlns:a16="http://schemas.microsoft.com/office/drawing/2014/main" id="{BAA9D2D9-90B6-C843-A6DA-E51068E42A6C}"/>
              </a:ext>
            </a:extLst>
          </p:cNvPr>
          <p:cNvPicPr>
            <a:picLocks noChangeAspect="1"/>
          </p:cNvPicPr>
          <p:nvPr/>
        </p:nvPicPr>
        <p:blipFill rotWithShape="1">
          <a:blip r:embed="rId2"/>
          <a:srcRect l="25697" t="1476" r="2052"/>
          <a:stretch/>
        </p:blipFill>
        <p:spPr>
          <a:xfrm>
            <a:off x="6164325" y="1001052"/>
            <a:ext cx="2752727" cy="2956060"/>
          </a:xfrm>
          <a:prstGeom prst="rect">
            <a:avLst/>
          </a:prstGeom>
        </p:spPr>
      </p:pic>
      <p:cxnSp>
        <p:nvCxnSpPr>
          <p:cNvPr id="101" name="Straight Arrow Connector 100">
            <a:extLst>
              <a:ext uri="{FF2B5EF4-FFF2-40B4-BE49-F238E27FC236}">
                <a16:creationId xmlns:a16="http://schemas.microsoft.com/office/drawing/2014/main" id="{763BC184-8554-EF41-A65B-6810EFF337BA}"/>
              </a:ext>
            </a:extLst>
          </p:cNvPr>
          <p:cNvCxnSpPr/>
          <p:nvPr/>
        </p:nvCxnSpPr>
        <p:spPr bwMode="auto">
          <a:xfrm flipH="1">
            <a:off x="5091895" y="2518874"/>
            <a:ext cx="2696705" cy="246459"/>
          </a:xfrm>
          <a:prstGeom prst="straightConnector1">
            <a:avLst/>
          </a:prstGeom>
          <a:ln w="63500">
            <a:headEnd type="none" w="med" len="med"/>
            <a:tailEnd type="triangle"/>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3">
            <a:schemeClr val="accent2"/>
          </a:lnRef>
          <a:fillRef idx="0">
            <a:schemeClr val="accent2"/>
          </a:fillRef>
          <a:effectRef idx="2">
            <a:schemeClr val="accent2"/>
          </a:effectRef>
          <a:fontRef idx="minor">
            <a:schemeClr val="tx1"/>
          </a:fontRef>
        </p:style>
      </p:cxnSp>
      <p:sp>
        <p:nvSpPr>
          <p:cNvPr id="102" name="TextBox 101">
            <a:extLst>
              <a:ext uri="{FF2B5EF4-FFF2-40B4-BE49-F238E27FC236}">
                <a16:creationId xmlns:a16="http://schemas.microsoft.com/office/drawing/2014/main" id="{1AE6FD4E-0EC3-184F-8BBC-00C46FFECD55}"/>
              </a:ext>
            </a:extLst>
          </p:cNvPr>
          <p:cNvSpPr txBox="1"/>
          <p:nvPr/>
        </p:nvSpPr>
        <p:spPr>
          <a:xfrm>
            <a:off x="6724697" y="4001874"/>
            <a:ext cx="2568145" cy="230832"/>
          </a:xfrm>
          <a:prstGeom prst="rect">
            <a:avLst/>
          </a:prstGeom>
          <a:noFill/>
        </p:spPr>
        <p:txBody>
          <a:bodyPr wrap="square" rtlCol="0">
            <a:spAutoFit/>
          </a:bodyPr>
          <a:lstStyle/>
          <a:p>
            <a:r>
              <a:rPr lang="en-US" altLang="zh-CN" sz="900" dirty="0">
                <a:latin typeface="Cambria" panose="02040503050406030204" pitchFamily="18" charset="0"/>
              </a:rPr>
              <a:t>City</a:t>
            </a:r>
            <a:r>
              <a:rPr lang="zh-CN" altLang="en-US" sz="900" dirty="0">
                <a:latin typeface="Cambria" panose="02040503050406030204" pitchFamily="18" charset="0"/>
              </a:rPr>
              <a:t> </a:t>
            </a:r>
            <a:r>
              <a:rPr lang="en-US" altLang="zh-CN" sz="900" dirty="0">
                <a:latin typeface="Cambria" panose="02040503050406030204" pitchFamily="18" charset="0"/>
              </a:rPr>
              <a:t>of</a:t>
            </a:r>
            <a:r>
              <a:rPr lang="zh-CN" altLang="en-US" sz="900" dirty="0">
                <a:latin typeface="Cambria" panose="02040503050406030204" pitchFamily="18" charset="0"/>
              </a:rPr>
              <a:t> </a:t>
            </a:r>
            <a:r>
              <a:rPr lang="en-US" altLang="zh-CN" sz="900" dirty="0">
                <a:latin typeface="Cambria" panose="02040503050406030204" pitchFamily="18" charset="0"/>
              </a:rPr>
              <a:t>Newark</a:t>
            </a:r>
            <a:r>
              <a:rPr lang="zh-CN" altLang="en-US" sz="900" dirty="0">
                <a:latin typeface="Cambria" panose="02040503050406030204" pitchFamily="18" charset="0"/>
              </a:rPr>
              <a:t> </a:t>
            </a:r>
            <a:r>
              <a:rPr lang="en-US" altLang="zh-CN" sz="900" dirty="0">
                <a:latin typeface="Cambria" panose="02040503050406030204" pitchFamily="18" charset="0"/>
              </a:rPr>
              <a:t>(</a:t>
            </a:r>
            <a:r>
              <a:rPr lang="zh-CN" altLang="en-US" sz="900" dirty="0">
                <a:latin typeface="Cambria" panose="02040503050406030204" pitchFamily="18" charset="0"/>
              </a:rPr>
              <a:t> </a:t>
            </a:r>
            <a:r>
              <a:rPr lang="en-US" altLang="zh-CN" sz="900" dirty="0">
                <a:latin typeface="Cambria" panose="02040503050406030204" pitchFamily="18" charset="0"/>
              </a:rPr>
              <a:t>Zip</a:t>
            </a:r>
            <a:r>
              <a:rPr lang="zh-CN" altLang="en-US" sz="900" dirty="0">
                <a:latin typeface="Cambria" panose="02040503050406030204" pitchFamily="18" charset="0"/>
              </a:rPr>
              <a:t> </a:t>
            </a:r>
            <a:r>
              <a:rPr lang="en-US" altLang="zh-CN" sz="900" dirty="0">
                <a:latin typeface="Cambria" panose="02040503050406030204" pitchFamily="18" charset="0"/>
              </a:rPr>
              <a:t>Code</a:t>
            </a:r>
            <a:r>
              <a:rPr lang="zh-CN" altLang="en-US" sz="900" dirty="0">
                <a:latin typeface="Cambria" panose="02040503050406030204" pitchFamily="18" charset="0"/>
              </a:rPr>
              <a:t> </a:t>
            </a:r>
            <a:r>
              <a:rPr lang="en-US" altLang="zh-CN" sz="900" dirty="0">
                <a:latin typeface="Cambria" panose="02040503050406030204" pitchFamily="18" charset="0"/>
              </a:rPr>
              <a:t>Map)</a:t>
            </a:r>
            <a:endParaRPr lang="en-US" sz="900" dirty="0">
              <a:latin typeface="Cambria" panose="02040503050406030204" pitchFamily="18" charset="0"/>
            </a:endParaRPr>
          </a:p>
        </p:txBody>
      </p:sp>
    </p:spTree>
    <p:extLst>
      <p:ext uri="{BB962C8B-B14F-4D97-AF65-F5344CB8AC3E}">
        <p14:creationId xmlns:p14="http://schemas.microsoft.com/office/powerpoint/2010/main" val="28069618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41" name="TextBox 44">
            <a:extLst>
              <a:ext uri="{FF2B5EF4-FFF2-40B4-BE49-F238E27FC236}">
                <a16:creationId xmlns:a16="http://schemas.microsoft.com/office/drawing/2014/main" id="{169302E6-418C-6643-B819-46E68905EB0A}"/>
              </a:ext>
            </a:extLst>
          </p:cNvPr>
          <p:cNvSpPr>
            <a:spLocks noChangeArrowheads="1"/>
          </p:cNvSpPr>
          <p:nvPr/>
        </p:nvSpPr>
        <p:spPr bwMode="auto">
          <a:xfrm>
            <a:off x="7706232" y="5654677"/>
            <a:ext cx="18473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just" defTabSz="914378" eaLnBrk="0" hangingPunct="0"/>
            <a:endParaRPr lang="en-US" altLang="en-US" sz="700">
              <a:solidFill>
                <a:srgbClr val="FFFFF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58" name="TextBox 57">
            <a:extLst>
              <a:ext uri="{FF2B5EF4-FFF2-40B4-BE49-F238E27FC236}">
                <a16:creationId xmlns:a16="http://schemas.microsoft.com/office/drawing/2014/main" id="{BB550855-1B2E-114D-BE76-C3AD383F3FEC}"/>
              </a:ext>
            </a:extLst>
          </p:cNvPr>
          <p:cNvSpPr txBox="1"/>
          <p:nvPr/>
        </p:nvSpPr>
        <p:spPr>
          <a:xfrm>
            <a:off x="509524" y="906718"/>
            <a:ext cx="4723067" cy="507831"/>
          </a:xfrm>
          <a:prstGeom prst="rect">
            <a:avLst/>
          </a:prstGeom>
          <a:noFill/>
        </p:spPr>
        <p:txBody>
          <a:bodyPr wrap="square" rtlCol="0">
            <a:spAutoFit/>
          </a:bodyPr>
          <a:lstStyle/>
          <a:p>
            <a:r>
              <a:rPr lang="en-US" altLang="zh-CN" sz="2700" dirty="0">
                <a:latin typeface="Cambria" panose="02040503050406030204" pitchFamily="18" charset="0"/>
              </a:rPr>
              <a:t>Alert</a:t>
            </a:r>
            <a:r>
              <a:rPr lang="zh-CN" altLang="en-US" sz="2700" dirty="0">
                <a:latin typeface="Cambria" panose="02040503050406030204" pitchFamily="18" charset="0"/>
              </a:rPr>
              <a:t> </a:t>
            </a:r>
            <a:r>
              <a:rPr lang="en-US" altLang="zh-CN" sz="2700" dirty="0">
                <a:latin typeface="Cambria" panose="02040503050406030204" pitchFamily="18" charset="0"/>
              </a:rPr>
              <a:t>Dashboard</a:t>
            </a:r>
            <a:endParaRPr lang="en-US" sz="2700" dirty="0">
              <a:latin typeface="Cambria" panose="02040503050406030204" pitchFamily="18" charset="0"/>
            </a:endParaRPr>
          </a:p>
        </p:txBody>
      </p:sp>
      <p:grpSp>
        <p:nvGrpSpPr>
          <p:cNvPr id="2" name="Group 1">
            <a:extLst>
              <a:ext uri="{FF2B5EF4-FFF2-40B4-BE49-F238E27FC236}">
                <a16:creationId xmlns:a16="http://schemas.microsoft.com/office/drawing/2014/main" id="{1B15B8BB-5FC9-0E48-A9F1-A2C561AD6F7B}"/>
              </a:ext>
            </a:extLst>
          </p:cNvPr>
          <p:cNvGrpSpPr/>
          <p:nvPr/>
        </p:nvGrpSpPr>
        <p:grpSpPr>
          <a:xfrm>
            <a:off x="1009651" y="1885952"/>
            <a:ext cx="7124700" cy="3298204"/>
            <a:chOff x="1346200" y="1371600"/>
            <a:chExt cx="9499600" cy="4397605"/>
          </a:xfrm>
        </p:grpSpPr>
        <p:grpSp>
          <p:nvGrpSpPr>
            <p:cNvPr id="52242" name="组合 7">
              <a:extLst>
                <a:ext uri="{FF2B5EF4-FFF2-40B4-BE49-F238E27FC236}">
                  <a16:creationId xmlns:a16="http://schemas.microsoft.com/office/drawing/2014/main" id="{3A841083-8377-5A40-AD72-CBAB974A55D0}"/>
                </a:ext>
              </a:extLst>
            </p:cNvPr>
            <p:cNvGrpSpPr>
              <a:grpSpLocks/>
            </p:cNvGrpSpPr>
            <p:nvPr/>
          </p:nvGrpSpPr>
          <p:grpSpPr bwMode="auto">
            <a:xfrm>
              <a:off x="1346200" y="3596218"/>
              <a:ext cx="1642533" cy="1644649"/>
              <a:chOff x="0" y="0"/>
              <a:chExt cx="1295511" cy="1297199"/>
            </a:xfrm>
          </p:grpSpPr>
          <p:sp>
            <p:nvSpPr>
              <p:cNvPr id="52243" name="Oval 5">
                <a:extLst>
                  <a:ext uri="{FF2B5EF4-FFF2-40B4-BE49-F238E27FC236}">
                    <a16:creationId xmlns:a16="http://schemas.microsoft.com/office/drawing/2014/main" id="{C96CC5E1-776A-CC42-96A3-69F3510A6542}"/>
                  </a:ext>
                </a:extLst>
              </p:cNvPr>
              <p:cNvSpPr>
                <a:spLocks noChangeArrowheads="1"/>
              </p:cNvSpPr>
              <p:nvPr/>
            </p:nvSpPr>
            <p:spPr bwMode="auto">
              <a:xfrm>
                <a:off x="182418" y="182418"/>
                <a:ext cx="930674" cy="932362"/>
              </a:xfrm>
              <a:prstGeom prst="ellipse">
                <a:avLst/>
              </a:prstGeom>
              <a:solidFill>
                <a:srgbClr val="4C6062"/>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pPr defTabSz="914378" eaLnBrk="0" hangingPunct="0"/>
                <a:endParaRPr lang="en-US" altLang="en-US" sz="1600">
                  <a:solidFill>
                    <a:srgbClr val="000000"/>
                  </a:solidFill>
                  <a:latin typeface="Calibri" panose="020F0502020204030204" pitchFamily="34" charset="0"/>
                  <a:ea typeface="宋体" panose="02010600030101010101" pitchFamily="2" charset="-122"/>
                  <a:sym typeface="宋体" panose="02010600030101010101" pitchFamily="2" charset="-122"/>
                </a:endParaRPr>
              </a:p>
            </p:txBody>
          </p:sp>
          <p:sp>
            <p:nvSpPr>
              <p:cNvPr id="52244" name="Freeform 6">
                <a:extLst>
                  <a:ext uri="{FF2B5EF4-FFF2-40B4-BE49-F238E27FC236}">
                    <a16:creationId xmlns:a16="http://schemas.microsoft.com/office/drawing/2014/main" id="{C51B060D-E7E2-9D4A-BA25-22EF0F06010D}"/>
                  </a:ext>
                </a:extLst>
              </p:cNvPr>
              <p:cNvSpPr>
                <a:spLocks noChangeArrowheads="1"/>
              </p:cNvSpPr>
              <p:nvPr/>
            </p:nvSpPr>
            <p:spPr bwMode="auto">
              <a:xfrm>
                <a:off x="648600" y="182418"/>
                <a:ext cx="464492" cy="466181"/>
              </a:xfrm>
              <a:custGeom>
                <a:avLst/>
                <a:gdLst>
                  <a:gd name="T0" fmla="*/ 0 w 51"/>
                  <a:gd name="T1" fmla="*/ 0 h 51"/>
                  <a:gd name="T2" fmla="*/ 0 w 51"/>
                  <a:gd name="T3" fmla="*/ 51 h 51"/>
                  <a:gd name="T4" fmla="*/ 51 w 51"/>
                  <a:gd name="T5" fmla="*/ 51 h 51"/>
                  <a:gd name="T6" fmla="*/ 0 w 51"/>
                  <a:gd name="T7" fmla="*/ 0 h 51"/>
                  <a:gd name="T8" fmla="*/ 0 60000 65536"/>
                  <a:gd name="T9" fmla="*/ 0 60000 65536"/>
                  <a:gd name="T10" fmla="*/ 0 60000 65536"/>
                  <a:gd name="T11" fmla="*/ 0 60000 65536"/>
                  <a:gd name="T12" fmla="*/ 0 w 51"/>
                  <a:gd name="T13" fmla="*/ 0 h 51"/>
                  <a:gd name="T14" fmla="*/ 51 w 51"/>
                  <a:gd name="T15" fmla="*/ 51 h 51"/>
                </a:gdLst>
                <a:ahLst/>
                <a:cxnLst>
                  <a:cxn ang="T8">
                    <a:pos x="T0" y="T1"/>
                  </a:cxn>
                  <a:cxn ang="T9">
                    <a:pos x="T2" y="T3"/>
                  </a:cxn>
                  <a:cxn ang="T10">
                    <a:pos x="T4" y="T5"/>
                  </a:cxn>
                  <a:cxn ang="T11">
                    <a:pos x="T6" y="T7"/>
                  </a:cxn>
                </a:cxnLst>
                <a:rect l="T12" t="T13" r="T14" b="T15"/>
                <a:pathLst>
                  <a:path w="51" h="51">
                    <a:moveTo>
                      <a:pt x="0" y="0"/>
                    </a:moveTo>
                    <a:cubicBezTo>
                      <a:pt x="0" y="51"/>
                      <a:pt x="0" y="51"/>
                      <a:pt x="0" y="51"/>
                    </a:cubicBezTo>
                    <a:cubicBezTo>
                      <a:pt x="51" y="51"/>
                      <a:pt x="51" y="51"/>
                      <a:pt x="51" y="51"/>
                    </a:cubicBezTo>
                    <a:cubicBezTo>
                      <a:pt x="51" y="23"/>
                      <a:pt x="28" y="0"/>
                      <a:pt x="0" y="0"/>
                    </a:cubicBezTo>
                    <a:close/>
                  </a:path>
                </a:pathLst>
              </a:custGeom>
              <a:solidFill>
                <a:srgbClr val="E6E6E6"/>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pPr defTabSz="914378" eaLnBrk="0" hangingPunct="0"/>
                <a:endParaRPr lang="en-US" altLang="en-US" sz="1800">
                  <a:solidFill>
                    <a:srgbClr val="000000"/>
                  </a:solidFill>
                  <a:latin typeface="Calibri" panose="020F0502020204030204" pitchFamily="34" charset="0"/>
                  <a:ea typeface="宋体" panose="02010600030101010101" pitchFamily="2" charset="-122"/>
                  <a:sym typeface="宋体" panose="02010600030101010101" pitchFamily="2" charset="-122"/>
                </a:endParaRPr>
              </a:p>
            </p:txBody>
          </p:sp>
          <p:sp>
            <p:nvSpPr>
              <p:cNvPr id="52245" name="Freeform 7">
                <a:extLst>
                  <a:ext uri="{FF2B5EF4-FFF2-40B4-BE49-F238E27FC236}">
                    <a16:creationId xmlns:a16="http://schemas.microsoft.com/office/drawing/2014/main" id="{12962305-780D-2A41-A173-0BB584F052D3}"/>
                  </a:ext>
                </a:extLst>
              </p:cNvPr>
              <p:cNvSpPr>
                <a:spLocks noEditPoints="1" noChangeArrowheads="1"/>
              </p:cNvSpPr>
              <p:nvPr/>
            </p:nvSpPr>
            <p:spPr bwMode="auto">
              <a:xfrm>
                <a:off x="0" y="0"/>
                <a:ext cx="1295511" cy="1297199"/>
              </a:xfrm>
              <a:custGeom>
                <a:avLst/>
                <a:gdLst>
                  <a:gd name="T0" fmla="*/ 71 w 142"/>
                  <a:gd name="T1" fmla="*/ 0 h 142"/>
                  <a:gd name="T2" fmla="*/ 0 w 142"/>
                  <a:gd name="T3" fmla="*/ 71 h 142"/>
                  <a:gd name="T4" fmla="*/ 71 w 142"/>
                  <a:gd name="T5" fmla="*/ 142 h 142"/>
                  <a:gd name="T6" fmla="*/ 142 w 142"/>
                  <a:gd name="T7" fmla="*/ 71 h 142"/>
                  <a:gd name="T8" fmla="*/ 71 w 142"/>
                  <a:gd name="T9" fmla="*/ 0 h 142"/>
                  <a:gd name="T10" fmla="*/ 71 w 142"/>
                  <a:gd name="T11" fmla="*/ 133 h 142"/>
                  <a:gd name="T12" fmla="*/ 9 w 142"/>
                  <a:gd name="T13" fmla="*/ 71 h 142"/>
                  <a:gd name="T14" fmla="*/ 71 w 142"/>
                  <a:gd name="T15" fmla="*/ 10 h 142"/>
                  <a:gd name="T16" fmla="*/ 132 w 142"/>
                  <a:gd name="T17" fmla="*/ 71 h 142"/>
                  <a:gd name="T18" fmla="*/ 71 w 142"/>
                  <a:gd name="T19" fmla="*/ 133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71" y="0"/>
                    </a:moveTo>
                    <a:cubicBezTo>
                      <a:pt x="32" y="0"/>
                      <a:pt x="0" y="32"/>
                      <a:pt x="0" y="71"/>
                    </a:cubicBezTo>
                    <a:cubicBezTo>
                      <a:pt x="0" y="110"/>
                      <a:pt x="32" y="142"/>
                      <a:pt x="71" y="142"/>
                    </a:cubicBezTo>
                    <a:cubicBezTo>
                      <a:pt x="110" y="142"/>
                      <a:pt x="142" y="110"/>
                      <a:pt x="142" y="71"/>
                    </a:cubicBezTo>
                    <a:cubicBezTo>
                      <a:pt x="142" y="32"/>
                      <a:pt x="110" y="0"/>
                      <a:pt x="71" y="0"/>
                    </a:cubicBezTo>
                    <a:close/>
                    <a:moveTo>
                      <a:pt x="71" y="133"/>
                    </a:moveTo>
                    <a:cubicBezTo>
                      <a:pt x="37" y="133"/>
                      <a:pt x="9" y="105"/>
                      <a:pt x="9" y="71"/>
                    </a:cubicBezTo>
                    <a:cubicBezTo>
                      <a:pt x="9" y="37"/>
                      <a:pt x="37" y="10"/>
                      <a:pt x="71" y="10"/>
                    </a:cubicBezTo>
                    <a:cubicBezTo>
                      <a:pt x="105" y="10"/>
                      <a:pt x="132" y="37"/>
                      <a:pt x="132" y="71"/>
                    </a:cubicBezTo>
                    <a:cubicBezTo>
                      <a:pt x="132" y="105"/>
                      <a:pt x="105" y="133"/>
                      <a:pt x="71" y="133"/>
                    </a:cubicBezTo>
                    <a:close/>
                  </a:path>
                </a:pathLst>
              </a:custGeom>
              <a:solidFill>
                <a:srgbClr val="4C6062"/>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pPr defTabSz="914378" eaLnBrk="0" hangingPunct="0"/>
                <a:endParaRPr lang="en-US" altLang="en-US" sz="1600">
                  <a:solidFill>
                    <a:srgbClr val="000000"/>
                  </a:solidFill>
                  <a:latin typeface="Calibri" panose="020F0502020204030204" pitchFamily="34" charset="0"/>
                  <a:ea typeface="宋体" panose="02010600030101010101" pitchFamily="2" charset="-122"/>
                  <a:sym typeface="宋体" panose="02010600030101010101" pitchFamily="2" charset="-122"/>
                </a:endParaRPr>
              </a:p>
            </p:txBody>
          </p:sp>
        </p:grpSp>
        <p:grpSp>
          <p:nvGrpSpPr>
            <p:cNvPr id="52246" name="组合 10">
              <a:extLst>
                <a:ext uri="{FF2B5EF4-FFF2-40B4-BE49-F238E27FC236}">
                  <a16:creationId xmlns:a16="http://schemas.microsoft.com/office/drawing/2014/main" id="{D79D9251-43A1-EA43-A35A-CD8FA0E121A5}"/>
                </a:ext>
              </a:extLst>
            </p:cNvPr>
            <p:cNvGrpSpPr>
              <a:grpSpLocks/>
            </p:cNvGrpSpPr>
            <p:nvPr/>
          </p:nvGrpSpPr>
          <p:grpSpPr bwMode="auto">
            <a:xfrm>
              <a:off x="3962400" y="3596218"/>
              <a:ext cx="1644651" cy="1644649"/>
              <a:chOff x="0" y="0"/>
              <a:chExt cx="1295511" cy="1297199"/>
            </a:xfrm>
          </p:grpSpPr>
          <p:sp>
            <p:nvSpPr>
              <p:cNvPr id="52247" name="Oval 8">
                <a:extLst>
                  <a:ext uri="{FF2B5EF4-FFF2-40B4-BE49-F238E27FC236}">
                    <a16:creationId xmlns:a16="http://schemas.microsoft.com/office/drawing/2014/main" id="{5B21D775-2DBD-474E-8DB1-9B48503BF3E2}"/>
                  </a:ext>
                </a:extLst>
              </p:cNvPr>
              <p:cNvSpPr>
                <a:spLocks noChangeArrowheads="1"/>
              </p:cNvSpPr>
              <p:nvPr/>
            </p:nvSpPr>
            <p:spPr bwMode="auto">
              <a:xfrm>
                <a:off x="182419" y="182418"/>
                <a:ext cx="930674" cy="932362"/>
              </a:xfrm>
              <a:prstGeom prst="ellipse">
                <a:avLst/>
              </a:prstGeom>
              <a:solidFill>
                <a:srgbClr val="A2B932"/>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pPr defTabSz="914378" eaLnBrk="0" hangingPunct="0"/>
                <a:endParaRPr lang="en-US" altLang="en-US" sz="1600">
                  <a:solidFill>
                    <a:srgbClr val="000000"/>
                  </a:solidFill>
                  <a:latin typeface="Calibri" panose="020F0502020204030204" pitchFamily="34" charset="0"/>
                  <a:ea typeface="宋体" panose="02010600030101010101" pitchFamily="2" charset="-122"/>
                  <a:sym typeface="宋体" panose="02010600030101010101" pitchFamily="2" charset="-122"/>
                </a:endParaRPr>
              </a:p>
            </p:txBody>
          </p:sp>
          <p:sp>
            <p:nvSpPr>
              <p:cNvPr id="52248" name="Freeform 9">
                <a:extLst>
                  <a:ext uri="{FF2B5EF4-FFF2-40B4-BE49-F238E27FC236}">
                    <a16:creationId xmlns:a16="http://schemas.microsoft.com/office/drawing/2014/main" id="{8F1DC029-6981-BC46-8769-F278FA946DEC}"/>
                  </a:ext>
                </a:extLst>
              </p:cNvPr>
              <p:cNvSpPr>
                <a:spLocks noChangeArrowheads="1"/>
              </p:cNvSpPr>
              <p:nvPr/>
            </p:nvSpPr>
            <p:spPr bwMode="auto">
              <a:xfrm>
                <a:off x="646911" y="182418"/>
                <a:ext cx="466181" cy="776969"/>
              </a:xfrm>
              <a:custGeom>
                <a:avLst/>
                <a:gdLst>
                  <a:gd name="T0" fmla="*/ 38 w 51"/>
                  <a:gd name="T1" fmla="*/ 85 h 85"/>
                  <a:gd name="T2" fmla="*/ 51 w 51"/>
                  <a:gd name="T3" fmla="*/ 51 h 85"/>
                  <a:gd name="T4" fmla="*/ 0 w 51"/>
                  <a:gd name="T5" fmla="*/ 0 h 85"/>
                  <a:gd name="T6" fmla="*/ 0 w 51"/>
                  <a:gd name="T7" fmla="*/ 51 h 85"/>
                  <a:gd name="T8" fmla="*/ 38 w 51"/>
                  <a:gd name="T9" fmla="*/ 85 h 85"/>
                  <a:gd name="T10" fmla="*/ 0 60000 65536"/>
                  <a:gd name="T11" fmla="*/ 0 60000 65536"/>
                  <a:gd name="T12" fmla="*/ 0 60000 65536"/>
                  <a:gd name="T13" fmla="*/ 0 60000 65536"/>
                  <a:gd name="T14" fmla="*/ 0 60000 65536"/>
                  <a:gd name="T15" fmla="*/ 0 w 51"/>
                  <a:gd name="T16" fmla="*/ 0 h 85"/>
                  <a:gd name="T17" fmla="*/ 51 w 51"/>
                  <a:gd name="T18" fmla="*/ 85 h 85"/>
                </a:gdLst>
                <a:ahLst/>
                <a:cxnLst>
                  <a:cxn ang="T10">
                    <a:pos x="T0" y="T1"/>
                  </a:cxn>
                  <a:cxn ang="T11">
                    <a:pos x="T2" y="T3"/>
                  </a:cxn>
                  <a:cxn ang="T12">
                    <a:pos x="T4" y="T5"/>
                  </a:cxn>
                  <a:cxn ang="T13">
                    <a:pos x="T6" y="T7"/>
                  </a:cxn>
                  <a:cxn ang="T14">
                    <a:pos x="T8" y="T9"/>
                  </a:cxn>
                </a:cxnLst>
                <a:rect l="T15" t="T16" r="T17" b="T18"/>
                <a:pathLst>
                  <a:path w="51" h="85">
                    <a:moveTo>
                      <a:pt x="38" y="85"/>
                    </a:moveTo>
                    <a:cubicBezTo>
                      <a:pt x="46" y="76"/>
                      <a:pt x="51" y="64"/>
                      <a:pt x="51" y="51"/>
                    </a:cubicBezTo>
                    <a:cubicBezTo>
                      <a:pt x="51" y="23"/>
                      <a:pt x="28" y="0"/>
                      <a:pt x="0" y="0"/>
                    </a:cubicBezTo>
                    <a:cubicBezTo>
                      <a:pt x="0" y="51"/>
                      <a:pt x="0" y="51"/>
                      <a:pt x="0" y="51"/>
                    </a:cubicBezTo>
                    <a:lnTo>
                      <a:pt x="38" y="85"/>
                    </a:lnTo>
                    <a:close/>
                  </a:path>
                </a:pathLst>
              </a:custGeom>
              <a:solidFill>
                <a:srgbClr val="E6E6E6"/>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pPr defTabSz="914378" eaLnBrk="0" hangingPunct="0"/>
                <a:endParaRPr lang="en-US" altLang="en-US" sz="1800">
                  <a:solidFill>
                    <a:srgbClr val="000000"/>
                  </a:solidFill>
                  <a:latin typeface="Calibri" panose="020F0502020204030204" pitchFamily="34" charset="0"/>
                  <a:ea typeface="宋体" panose="02010600030101010101" pitchFamily="2" charset="-122"/>
                  <a:sym typeface="宋体" panose="02010600030101010101" pitchFamily="2" charset="-122"/>
                </a:endParaRPr>
              </a:p>
            </p:txBody>
          </p:sp>
          <p:sp>
            <p:nvSpPr>
              <p:cNvPr id="52249" name="Freeform 10">
                <a:extLst>
                  <a:ext uri="{FF2B5EF4-FFF2-40B4-BE49-F238E27FC236}">
                    <a16:creationId xmlns:a16="http://schemas.microsoft.com/office/drawing/2014/main" id="{4E453E08-C8BF-9149-A6A0-113F69A53DA9}"/>
                  </a:ext>
                </a:extLst>
              </p:cNvPr>
              <p:cNvSpPr>
                <a:spLocks noEditPoints="1" noChangeArrowheads="1"/>
              </p:cNvSpPr>
              <p:nvPr/>
            </p:nvSpPr>
            <p:spPr bwMode="auto">
              <a:xfrm>
                <a:off x="0" y="0"/>
                <a:ext cx="1295511" cy="1297199"/>
              </a:xfrm>
              <a:custGeom>
                <a:avLst/>
                <a:gdLst>
                  <a:gd name="T0" fmla="*/ 71 w 142"/>
                  <a:gd name="T1" fmla="*/ 0 h 142"/>
                  <a:gd name="T2" fmla="*/ 0 w 142"/>
                  <a:gd name="T3" fmla="*/ 71 h 142"/>
                  <a:gd name="T4" fmla="*/ 71 w 142"/>
                  <a:gd name="T5" fmla="*/ 142 h 142"/>
                  <a:gd name="T6" fmla="*/ 142 w 142"/>
                  <a:gd name="T7" fmla="*/ 71 h 142"/>
                  <a:gd name="T8" fmla="*/ 71 w 142"/>
                  <a:gd name="T9" fmla="*/ 0 h 142"/>
                  <a:gd name="T10" fmla="*/ 71 w 142"/>
                  <a:gd name="T11" fmla="*/ 133 h 142"/>
                  <a:gd name="T12" fmla="*/ 9 w 142"/>
                  <a:gd name="T13" fmla="*/ 71 h 142"/>
                  <a:gd name="T14" fmla="*/ 71 w 142"/>
                  <a:gd name="T15" fmla="*/ 10 h 142"/>
                  <a:gd name="T16" fmla="*/ 132 w 142"/>
                  <a:gd name="T17" fmla="*/ 71 h 142"/>
                  <a:gd name="T18" fmla="*/ 71 w 142"/>
                  <a:gd name="T19" fmla="*/ 133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71" y="0"/>
                    </a:moveTo>
                    <a:cubicBezTo>
                      <a:pt x="32" y="0"/>
                      <a:pt x="0" y="32"/>
                      <a:pt x="0" y="71"/>
                    </a:cubicBezTo>
                    <a:cubicBezTo>
                      <a:pt x="0" y="110"/>
                      <a:pt x="32" y="142"/>
                      <a:pt x="71" y="142"/>
                    </a:cubicBezTo>
                    <a:cubicBezTo>
                      <a:pt x="110" y="142"/>
                      <a:pt x="142" y="110"/>
                      <a:pt x="142" y="71"/>
                    </a:cubicBezTo>
                    <a:cubicBezTo>
                      <a:pt x="142" y="32"/>
                      <a:pt x="110" y="0"/>
                      <a:pt x="71" y="0"/>
                    </a:cubicBezTo>
                    <a:close/>
                    <a:moveTo>
                      <a:pt x="71" y="133"/>
                    </a:moveTo>
                    <a:cubicBezTo>
                      <a:pt x="37" y="133"/>
                      <a:pt x="9" y="105"/>
                      <a:pt x="9" y="71"/>
                    </a:cubicBezTo>
                    <a:cubicBezTo>
                      <a:pt x="9" y="37"/>
                      <a:pt x="37" y="10"/>
                      <a:pt x="71" y="10"/>
                    </a:cubicBezTo>
                    <a:cubicBezTo>
                      <a:pt x="105" y="10"/>
                      <a:pt x="132" y="37"/>
                      <a:pt x="132" y="71"/>
                    </a:cubicBezTo>
                    <a:cubicBezTo>
                      <a:pt x="132" y="105"/>
                      <a:pt x="105" y="133"/>
                      <a:pt x="71" y="133"/>
                    </a:cubicBezTo>
                    <a:close/>
                  </a:path>
                </a:pathLst>
              </a:custGeom>
              <a:solidFill>
                <a:srgbClr val="A2B932"/>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pPr defTabSz="914378" eaLnBrk="0" hangingPunct="0"/>
                <a:endParaRPr lang="en-US" altLang="en-US" sz="1600">
                  <a:solidFill>
                    <a:srgbClr val="000000"/>
                  </a:solidFill>
                  <a:latin typeface="Calibri" panose="020F0502020204030204" pitchFamily="34" charset="0"/>
                  <a:ea typeface="宋体" panose="02010600030101010101" pitchFamily="2" charset="-122"/>
                  <a:sym typeface="宋体" panose="02010600030101010101" pitchFamily="2" charset="-122"/>
                </a:endParaRPr>
              </a:p>
            </p:txBody>
          </p:sp>
        </p:grpSp>
        <p:grpSp>
          <p:nvGrpSpPr>
            <p:cNvPr id="52250" name="组合 12">
              <a:extLst>
                <a:ext uri="{FF2B5EF4-FFF2-40B4-BE49-F238E27FC236}">
                  <a16:creationId xmlns:a16="http://schemas.microsoft.com/office/drawing/2014/main" id="{712B9F33-B695-5B4D-93DF-9EFDE16D2123}"/>
                </a:ext>
              </a:extLst>
            </p:cNvPr>
            <p:cNvGrpSpPr>
              <a:grpSpLocks/>
            </p:cNvGrpSpPr>
            <p:nvPr/>
          </p:nvGrpSpPr>
          <p:grpSpPr bwMode="auto">
            <a:xfrm>
              <a:off x="6582833" y="3596218"/>
              <a:ext cx="1644651" cy="1644649"/>
              <a:chOff x="0" y="0"/>
              <a:chExt cx="1297200" cy="1297199"/>
            </a:xfrm>
          </p:grpSpPr>
          <p:sp>
            <p:nvSpPr>
              <p:cNvPr id="52251" name="Oval 11">
                <a:extLst>
                  <a:ext uri="{FF2B5EF4-FFF2-40B4-BE49-F238E27FC236}">
                    <a16:creationId xmlns:a16="http://schemas.microsoft.com/office/drawing/2014/main" id="{B18A5140-60D5-A647-9B64-35A5C715735A}"/>
                  </a:ext>
                </a:extLst>
              </p:cNvPr>
              <p:cNvSpPr>
                <a:spLocks noChangeArrowheads="1"/>
              </p:cNvSpPr>
              <p:nvPr/>
            </p:nvSpPr>
            <p:spPr bwMode="auto">
              <a:xfrm>
                <a:off x="182419" y="182418"/>
                <a:ext cx="932363" cy="932362"/>
              </a:xfrm>
              <a:prstGeom prst="ellipse">
                <a:avLst/>
              </a:prstGeom>
              <a:solidFill>
                <a:srgbClr val="EBAC07"/>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pPr defTabSz="914378" eaLnBrk="0" hangingPunct="0"/>
                <a:endParaRPr lang="en-US" altLang="en-US" sz="1600">
                  <a:solidFill>
                    <a:srgbClr val="000000"/>
                  </a:solidFill>
                  <a:latin typeface="Calibri" panose="020F0502020204030204" pitchFamily="34" charset="0"/>
                  <a:ea typeface="宋体" panose="02010600030101010101" pitchFamily="2" charset="-122"/>
                  <a:sym typeface="宋体" panose="02010600030101010101" pitchFamily="2" charset="-122"/>
                </a:endParaRPr>
              </a:p>
            </p:txBody>
          </p:sp>
          <p:sp>
            <p:nvSpPr>
              <p:cNvPr id="52252" name="Freeform 12">
                <a:extLst>
                  <a:ext uri="{FF2B5EF4-FFF2-40B4-BE49-F238E27FC236}">
                    <a16:creationId xmlns:a16="http://schemas.microsoft.com/office/drawing/2014/main" id="{3F5576B5-9ECE-1C46-8568-1A4A57D3F879}"/>
                  </a:ext>
                </a:extLst>
              </p:cNvPr>
              <p:cNvSpPr>
                <a:spLocks noChangeArrowheads="1"/>
              </p:cNvSpPr>
              <p:nvPr/>
            </p:nvSpPr>
            <p:spPr bwMode="auto">
              <a:xfrm>
                <a:off x="648600" y="182418"/>
                <a:ext cx="466181" cy="932362"/>
              </a:xfrm>
              <a:custGeom>
                <a:avLst/>
                <a:gdLst>
                  <a:gd name="T0" fmla="*/ 51 w 51"/>
                  <a:gd name="T1" fmla="*/ 51 h 102"/>
                  <a:gd name="T2" fmla="*/ 0 w 51"/>
                  <a:gd name="T3" fmla="*/ 0 h 102"/>
                  <a:gd name="T4" fmla="*/ 0 w 51"/>
                  <a:gd name="T5" fmla="*/ 102 h 102"/>
                  <a:gd name="T6" fmla="*/ 51 w 51"/>
                  <a:gd name="T7" fmla="*/ 51 h 102"/>
                  <a:gd name="T8" fmla="*/ 0 60000 65536"/>
                  <a:gd name="T9" fmla="*/ 0 60000 65536"/>
                  <a:gd name="T10" fmla="*/ 0 60000 65536"/>
                  <a:gd name="T11" fmla="*/ 0 60000 65536"/>
                  <a:gd name="T12" fmla="*/ 0 w 51"/>
                  <a:gd name="T13" fmla="*/ 0 h 102"/>
                  <a:gd name="T14" fmla="*/ 51 w 51"/>
                  <a:gd name="T15" fmla="*/ 102 h 102"/>
                </a:gdLst>
                <a:ahLst/>
                <a:cxnLst>
                  <a:cxn ang="T8">
                    <a:pos x="T0" y="T1"/>
                  </a:cxn>
                  <a:cxn ang="T9">
                    <a:pos x="T2" y="T3"/>
                  </a:cxn>
                  <a:cxn ang="T10">
                    <a:pos x="T4" y="T5"/>
                  </a:cxn>
                  <a:cxn ang="T11">
                    <a:pos x="T6" y="T7"/>
                  </a:cxn>
                </a:cxnLst>
                <a:rect l="T12" t="T13" r="T14" b="T15"/>
                <a:pathLst>
                  <a:path w="51" h="102">
                    <a:moveTo>
                      <a:pt x="51" y="51"/>
                    </a:moveTo>
                    <a:cubicBezTo>
                      <a:pt x="51" y="23"/>
                      <a:pt x="28" y="0"/>
                      <a:pt x="0" y="0"/>
                    </a:cubicBezTo>
                    <a:cubicBezTo>
                      <a:pt x="0" y="102"/>
                      <a:pt x="0" y="102"/>
                      <a:pt x="0" y="102"/>
                    </a:cubicBezTo>
                    <a:cubicBezTo>
                      <a:pt x="28" y="102"/>
                      <a:pt x="51" y="79"/>
                      <a:pt x="51" y="51"/>
                    </a:cubicBezTo>
                    <a:close/>
                  </a:path>
                </a:pathLst>
              </a:custGeom>
              <a:solidFill>
                <a:srgbClr val="E6E6E6"/>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pPr defTabSz="914378" eaLnBrk="0" hangingPunct="0"/>
                <a:endParaRPr lang="en-US" altLang="en-US" sz="1800">
                  <a:solidFill>
                    <a:srgbClr val="000000"/>
                  </a:solidFill>
                  <a:latin typeface="Calibri" panose="020F0502020204030204" pitchFamily="34" charset="0"/>
                  <a:ea typeface="宋体" panose="02010600030101010101" pitchFamily="2" charset="-122"/>
                  <a:sym typeface="宋体" panose="02010600030101010101" pitchFamily="2" charset="-122"/>
                </a:endParaRPr>
              </a:p>
            </p:txBody>
          </p:sp>
          <p:sp>
            <p:nvSpPr>
              <p:cNvPr id="52253" name="Freeform 13">
                <a:extLst>
                  <a:ext uri="{FF2B5EF4-FFF2-40B4-BE49-F238E27FC236}">
                    <a16:creationId xmlns:a16="http://schemas.microsoft.com/office/drawing/2014/main" id="{4CD57106-E01C-1F4A-AC70-E2319E4509E0}"/>
                  </a:ext>
                </a:extLst>
              </p:cNvPr>
              <p:cNvSpPr>
                <a:spLocks noEditPoints="1" noChangeArrowheads="1"/>
              </p:cNvSpPr>
              <p:nvPr/>
            </p:nvSpPr>
            <p:spPr bwMode="auto">
              <a:xfrm>
                <a:off x="0" y="0"/>
                <a:ext cx="1297200" cy="1297199"/>
              </a:xfrm>
              <a:custGeom>
                <a:avLst/>
                <a:gdLst>
                  <a:gd name="T0" fmla="*/ 71 w 142"/>
                  <a:gd name="T1" fmla="*/ 0 h 142"/>
                  <a:gd name="T2" fmla="*/ 0 w 142"/>
                  <a:gd name="T3" fmla="*/ 71 h 142"/>
                  <a:gd name="T4" fmla="*/ 71 w 142"/>
                  <a:gd name="T5" fmla="*/ 142 h 142"/>
                  <a:gd name="T6" fmla="*/ 142 w 142"/>
                  <a:gd name="T7" fmla="*/ 71 h 142"/>
                  <a:gd name="T8" fmla="*/ 71 w 142"/>
                  <a:gd name="T9" fmla="*/ 0 h 142"/>
                  <a:gd name="T10" fmla="*/ 71 w 142"/>
                  <a:gd name="T11" fmla="*/ 133 h 142"/>
                  <a:gd name="T12" fmla="*/ 10 w 142"/>
                  <a:gd name="T13" fmla="*/ 71 h 142"/>
                  <a:gd name="T14" fmla="*/ 71 w 142"/>
                  <a:gd name="T15" fmla="*/ 10 h 142"/>
                  <a:gd name="T16" fmla="*/ 133 w 142"/>
                  <a:gd name="T17" fmla="*/ 71 h 142"/>
                  <a:gd name="T18" fmla="*/ 71 w 142"/>
                  <a:gd name="T19" fmla="*/ 133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71" y="0"/>
                    </a:moveTo>
                    <a:cubicBezTo>
                      <a:pt x="32" y="0"/>
                      <a:pt x="0" y="32"/>
                      <a:pt x="0" y="71"/>
                    </a:cubicBezTo>
                    <a:cubicBezTo>
                      <a:pt x="0" y="110"/>
                      <a:pt x="32" y="142"/>
                      <a:pt x="71" y="142"/>
                    </a:cubicBezTo>
                    <a:cubicBezTo>
                      <a:pt x="110" y="142"/>
                      <a:pt x="142" y="110"/>
                      <a:pt x="142" y="71"/>
                    </a:cubicBezTo>
                    <a:cubicBezTo>
                      <a:pt x="142" y="32"/>
                      <a:pt x="110" y="0"/>
                      <a:pt x="71" y="0"/>
                    </a:cubicBezTo>
                    <a:close/>
                    <a:moveTo>
                      <a:pt x="71" y="133"/>
                    </a:moveTo>
                    <a:cubicBezTo>
                      <a:pt x="37" y="133"/>
                      <a:pt x="10" y="105"/>
                      <a:pt x="10" y="71"/>
                    </a:cubicBezTo>
                    <a:cubicBezTo>
                      <a:pt x="10" y="37"/>
                      <a:pt x="37" y="10"/>
                      <a:pt x="71" y="10"/>
                    </a:cubicBezTo>
                    <a:cubicBezTo>
                      <a:pt x="105" y="10"/>
                      <a:pt x="133" y="37"/>
                      <a:pt x="133" y="71"/>
                    </a:cubicBezTo>
                    <a:cubicBezTo>
                      <a:pt x="133" y="105"/>
                      <a:pt x="105" y="133"/>
                      <a:pt x="71" y="133"/>
                    </a:cubicBezTo>
                    <a:close/>
                  </a:path>
                </a:pathLst>
              </a:custGeom>
              <a:solidFill>
                <a:srgbClr val="EBAC07"/>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pPr defTabSz="914378" eaLnBrk="0" hangingPunct="0"/>
                <a:endParaRPr lang="en-US" altLang="en-US" sz="1600">
                  <a:solidFill>
                    <a:srgbClr val="000000"/>
                  </a:solidFill>
                  <a:latin typeface="Calibri" panose="020F0502020204030204" pitchFamily="34" charset="0"/>
                  <a:ea typeface="宋体" panose="02010600030101010101" pitchFamily="2" charset="-122"/>
                  <a:sym typeface="宋体" panose="02010600030101010101" pitchFamily="2" charset="-122"/>
                </a:endParaRPr>
              </a:p>
            </p:txBody>
          </p:sp>
        </p:grpSp>
        <p:grpSp>
          <p:nvGrpSpPr>
            <p:cNvPr id="52254" name="组合 14">
              <a:extLst>
                <a:ext uri="{FF2B5EF4-FFF2-40B4-BE49-F238E27FC236}">
                  <a16:creationId xmlns:a16="http://schemas.microsoft.com/office/drawing/2014/main" id="{9B1B0904-344F-C444-874F-4F9CF6A6A98D}"/>
                </a:ext>
              </a:extLst>
            </p:cNvPr>
            <p:cNvGrpSpPr>
              <a:grpSpLocks/>
            </p:cNvGrpSpPr>
            <p:nvPr/>
          </p:nvGrpSpPr>
          <p:grpSpPr bwMode="auto">
            <a:xfrm>
              <a:off x="9203267" y="3596218"/>
              <a:ext cx="1642533" cy="1644649"/>
              <a:chOff x="0" y="0"/>
              <a:chExt cx="1295511" cy="1297199"/>
            </a:xfrm>
          </p:grpSpPr>
          <p:sp>
            <p:nvSpPr>
              <p:cNvPr id="52255" name="Oval 14">
                <a:extLst>
                  <a:ext uri="{FF2B5EF4-FFF2-40B4-BE49-F238E27FC236}">
                    <a16:creationId xmlns:a16="http://schemas.microsoft.com/office/drawing/2014/main" id="{36D150F9-FCBF-B545-AB9B-3D6A625398D8}"/>
                  </a:ext>
                </a:extLst>
              </p:cNvPr>
              <p:cNvSpPr>
                <a:spLocks noChangeArrowheads="1"/>
              </p:cNvSpPr>
              <p:nvPr/>
            </p:nvSpPr>
            <p:spPr bwMode="auto">
              <a:xfrm>
                <a:off x="182419" y="182418"/>
                <a:ext cx="930674" cy="932362"/>
              </a:xfrm>
              <a:prstGeom prst="ellipse">
                <a:avLst/>
              </a:prstGeom>
              <a:solidFill>
                <a:srgbClr val="F83003"/>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pPr defTabSz="914378" eaLnBrk="0" hangingPunct="0"/>
                <a:endParaRPr lang="en-US" altLang="en-US" sz="1600">
                  <a:solidFill>
                    <a:srgbClr val="000000"/>
                  </a:solidFill>
                  <a:latin typeface="Calibri" panose="020F0502020204030204" pitchFamily="34" charset="0"/>
                  <a:ea typeface="宋体" panose="02010600030101010101" pitchFamily="2" charset="-122"/>
                  <a:sym typeface="宋体" panose="02010600030101010101" pitchFamily="2" charset="-122"/>
                </a:endParaRPr>
              </a:p>
            </p:txBody>
          </p:sp>
          <p:sp>
            <p:nvSpPr>
              <p:cNvPr id="52256" name="Freeform 15">
                <a:extLst>
                  <a:ext uri="{FF2B5EF4-FFF2-40B4-BE49-F238E27FC236}">
                    <a16:creationId xmlns:a16="http://schemas.microsoft.com/office/drawing/2014/main" id="{7D912455-DBCA-9245-8A35-8F97E587AE71}"/>
                  </a:ext>
                </a:extLst>
              </p:cNvPr>
              <p:cNvSpPr>
                <a:spLocks noChangeArrowheads="1"/>
              </p:cNvSpPr>
              <p:nvPr/>
            </p:nvSpPr>
            <p:spPr bwMode="auto">
              <a:xfrm>
                <a:off x="182419" y="182418"/>
                <a:ext cx="930674" cy="932362"/>
              </a:xfrm>
              <a:custGeom>
                <a:avLst/>
                <a:gdLst>
                  <a:gd name="T0" fmla="*/ 51 w 102"/>
                  <a:gd name="T1" fmla="*/ 0 h 102"/>
                  <a:gd name="T2" fmla="*/ 51 w 102"/>
                  <a:gd name="T3" fmla="*/ 51 h 102"/>
                  <a:gd name="T4" fmla="*/ 0 w 102"/>
                  <a:gd name="T5" fmla="*/ 51 h 102"/>
                  <a:gd name="T6" fmla="*/ 51 w 102"/>
                  <a:gd name="T7" fmla="*/ 102 h 102"/>
                  <a:gd name="T8" fmla="*/ 102 w 102"/>
                  <a:gd name="T9" fmla="*/ 51 h 102"/>
                  <a:gd name="T10" fmla="*/ 51 w 102"/>
                  <a:gd name="T11" fmla="*/ 0 h 102"/>
                  <a:gd name="T12" fmla="*/ 0 60000 65536"/>
                  <a:gd name="T13" fmla="*/ 0 60000 65536"/>
                  <a:gd name="T14" fmla="*/ 0 60000 65536"/>
                  <a:gd name="T15" fmla="*/ 0 60000 65536"/>
                  <a:gd name="T16" fmla="*/ 0 60000 65536"/>
                  <a:gd name="T17" fmla="*/ 0 60000 65536"/>
                  <a:gd name="T18" fmla="*/ 0 w 102"/>
                  <a:gd name="T19" fmla="*/ 0 h 102"/>
                  <a:gd name="T20" fmla="*/ 102 w 102"/>
                  <a:gd name="T21" fmla="*/ 102 h 102"/>
                </a:gdLst>
                <a:ahLst/>
                <a:cxnLst>
                  <a:cxn ang="T12">
                    <a:pos x="T0" y="T1"/>
                  </a:cxn>
                  <a:cxn ang="T13">
                    <a:pos x="T2" y="T3"/>
                  </a:cxn>
                  <a:cxn ang="T14">
                    <a:pos x="T4" y="T5"/>
                  </a:cxn>
                  <a:cxn ang="T15">
                    <a:pos x="T6" y="T7"/>
                  </a:cxn>
                  <a:cxn ang="T16">
                    <a:pos x="T8" y="T9"/>
                  </a:cxn>
                  <a:cxn ang="T17">
                    <a:pos x="T10" y="T11"/>
                  </a:cxn>
                </a:cxnLst>
                <a:rect l="T18" t="T19" r="T20" b="T21"/>
                <a:pathLst>
                  <a:path w="102" h="102">
                    <a:moveTo>
                      <a:pt x="51" y="0"/>
                    </a:moveTo>
                    <a:cubicBezTo>
                      <a:pt x="51" y="51"/>
                      <a:pt x="51" y="51"/>
                      <a:pt x="51" y="51"/>
                    </a:cubicBezTo>
                    <a:cubicBezTo>
                      <a:pt x="0" y="51"/>
                      <a:pt x="0" y="51"/>
                      <a:pt x="0" y="51"/>
                    </a:cubicBezTo>
                    <a:cubicBezTo>
                      <a:pt x="0" y="79"/>
                      <a:pt x="23" y="102"/>
                      <a:pt x="51" y="102"/>
                    </a:cubicBezTo>
                    <a:cubicBezTo>
                      <a:pt x="79" y="102"/>
                      <a:pt x="102" y="79"/>
                      <a:pt x="102" y="51"/>
                    </a:cubicBezTo>
                    <a:cubicBezTo>
                      <a:pt x="102" y="23"/>
                      <a:pt x="79" y="0"/>
                      <a:pt x="51" y="0"/>
                    </a:cubicBezTo>
                    <a:close/>
                  </a:path>
                </a:pathLst>
              </a:custGeom>
              <a:solidFill>
                <a:srgbClr val="E6E6E6"/>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pPr defTabSz="914378" eaLnBrk="0" hangingPunct="0"/>
                <a:endParaRPr lang="en-US" altLang="en-US" sz="1800">
                  <a:solidFill>
                    <a:srgbClr val="000000"/>
                  </a:solidFill>
                  <a:latin typeface="Calibri" panose="020F0502020204030204" pitchFamily="34" charset="0"/>
                  <a:ea typeface="宋体" panose="02010600030101010101" pitchFamily="2" charset="-122"/>
                  <a:sym typeface="宋体" panose="02010600030101010101" pitchFamily="2" charset="-122"/>
                </a:endParaRPr>
              </a:p>
            </p:txBody>
          </p:sp>
          <p:sp>
            <p:nvSpPr>
              <p:cNvPr id="52257" name="Freeform 16">
                <a:extLst>
                  <a:ext uri="{FF2B5EF4-FFF2-40B4-BE49-F238E27FC236}">
                    <a16:creationId xmlns:a16="http://schemas.microsoft.com/office/drawing/2014/main" id="{1325D9A0-CA9F-B349-BE96-57B53D0AFC23}"/>
                  </a:ext>
                </a:extLst>
              </p:cNvPr>
              <p:cNvSpPr>
                <a:spLocks noEditPoints="1" noChangeArrowheads="1"/>
              </p:cNvSpPr>
              <p:nvPr/>
            </p:nvSpPr>
            <p:spPr bwMode="auto">
              <a:xfrm>
                <a:off x="0" y="0"/>
                <a:ext cx="1295511" cy="1297199"/>
              </a:xfrm>
              <a:custGeom>
                <a:avLst/>
                <a:gdLst>
                  <a:gd name="T0" fmla="*/ 71 w 142"/>
                  <a:gd name="T1" fmla="*/ 0 h 142"/>
                  <a:gd name="T2" fmla="*/ 0 w 142"/>
                  <a:gd name="T3" fmla="*/ 71 h 142"/>
                  <a:gd name="T4" fmla="*/ 71 w 142"/>
                  <a:gd name="T5" fmla="*/ 142 h 142"/>
                  <a:gd name="T6" fmla="*/ 142 w 142"/>
                  <a:gd name="T7" fmla="*/ 71 h 142"/>
                  <a:gd name="T8" fmla="*/ 71 w 142"/>
                  <a:gd name="T9" fmla="*/ 0 h 142"/>
                  <a:gd name="T10" fmla="*/ 71 w 142"/>
                  <a:gd name="T11" fmla="*/ 133 h 142"/>
                  <a:gd name="T12" fmla="*/ 9 w 142"/>
                  <a:gd name="T13" fmla="*/ 71 h 142"/>
                  <a:gd name="T14" fmla="*/ 71 w 142"/>
                  <a:gd name="T15" fmla="*/ 10 h 142"/>
                  <a:gd name="T16" fmla="*/ 133 w 142"/>
                  <a:gd name="T17" fmla="*/ 71 h 142"/>
                  <a:gd name="T18" fmla="*/ 71 w 142"/>
                  <a:gd name="T19" fmla="*/ 133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71" y="0"/>
                    </a:moveTo>
                    <a:cubicBezTo>
                      <a:pt x="32" y="0"/>
                      <a:pt x="0" y="32"/>
                      <a:pt x="0" y="71"/>
                    </a:cubicBezTo>
                    <a:cubicBezTo>
                      <a:pt x="0" y="110"/>
                      <a:pt x="32" y="142"/>
                      <a:pt x="71" y="142"/>
                    </a:cubicBezTo>
                    <a:cubicBezTo>
                      <a:pt x="110" y="142"/>
                      <a:pt x="142" y="110"/>
                      <a:pt x="142" y="71"/>
                    </a:cubicBezTo>
                    <a:cubicBezTo>
                      <a:pt x="142" y="32"/>
                      <a:pt x="110" y="0"/>
                      <a:pt x="71" y="0"/>
                    </a:cubicBezTo>
                    <a:close/>
                    <a:moveTo>
                      <a:pt x="71" y="133"/>
                    </a:moveTo>
                    <a:cubicBezTo>
                      <a:pt x="37" y="133"/>
                      <a:pt x="9" y="105"/>
                      <a:pt x="9" y="71"/>
                    </a:cubicBezTo>
                    <a:cubicBezTo>
                      <a:pt x="9" y="37"/>
                      <a:pt x="37" y="10"/>
                      <a:pt x="71" y="10"/>
                    </a:cubicBezTo>
                    <a:cubicBezTo>
                      <a:pt x="105" y="10"/>
                      <a:pt x="133" y="37"/>
                      <a:pt x="133" y="71"/>
                    </a:cubicBezTo>
                    <a:cubicBezTo>
                      <a:pt x="133" y="105"/>
                      <a:pt x="105" y="133"/>
                      <a:pt x="71" y="133"/>
                    </a:cubicBezTo>
                    <a:close/>
                  </a:path>
                </a:pathLst>
              </a:custGeom>
              <a:solidFill>
                <a:srgbClr val="F83003"/>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pPr defTabSz="914378" eaLnBrk="0" hangingPunct="0"/>
                <a:endParaRPr lang="en-US" altLang="en-US" sz="1600">
                  <a:solidFill>
                    <a:srgbClr val="000000"/>
                  </a:solidFill>
                  <a:latin typeface="Calibri" panose="020F0502020204030204" pitchFamily="34" charset="0"/>
                  <a:ea typeface="宋体" panose="02010600030101010101" pitchFamily="2" charset="-122"/>
                  <a:sym typeface="宋体" panose="02010600030101010101" pitchFamily="2" charset="-122"/>
                </a:endParaRPr>
              </a:p>
            </p:txBody>
          </p:sp>
        </p:grpSp>
        <p:grpSp>
          <p:nvGrpSpPr>
            <p:cNvPr id="52258" name="组合 13">
              <a:extLst>
                <a:ext uri="{FF2B5EF4-FFF2-40B4-BE49-F238E27FC236}">
                  <a16:creationId xmlns:a16="http://schemas.microsoft.com/office/drawing/2014/main" id="{312AE246-7989-5A45-B107-A68288D48FDF}"/>
                </a:ext>
              </a:extLst>
            </p:cNvPr>
            <p:cNvGrpSpPr>
              <a:grpSpLocks/>
            </p:cNvGrpSpPr>
            <p:nvPr/>
          </p:nvGrpSpPr>
          <p:grpSpPr bwMode="auto">
            <a:xfrm>
              <a:off x="9203267" y="1371600"/>
              <a:ext cx="1642533" cy="1644651"/>
              <a:chOff x="0" y="0"/>
              <a:chExt cx="1295511" cy="1297199"/>
            </a:xfrm>
          </p:grpSpPr>
          <p:sp>
            <p:nvSpPr>
              <p:cNvPr id="52259" name="Oval 17">
                <a:extLst>
                  <a:ext uri="{FF2B5EF4-FFF2-40B4-BE49-F238E27FC236}">
                    <a16:creationId xmlns:a16="http://schemas.microsoft.com/office/drawing/2014/main" id="{76EAC7A3-4397-3B4A-AC2A-F2A44C07ABA5}"/>
                  </a:ext>
                </a:extLst>
              </p:cNvPr>
              <p:cNvSpPr>
                <a:spLocks noChangeArrowheads="1"/>
              </p:cNvSpPr>
              <p:nvPr/>
            </p:nvSpPr>
            <p:spPr bwMode="auto">
              <a:xfrm>
                <a:off x="182419" y="173973"/>
                <a:ext cx="930674" cy="930673"/>
              </a:xfrm>
              <a:prstGeom prst="ellipse">
                <a:avLst/>
              </a:prstGeom>
              <a:solidFill>
                <a:srgbClr val="4C6062"/>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pPr defTabSz="914378" eaLnBrk="0" hangingPunct="0"/>
                <a:endParaRPr lang="en-US" altLang="en-US" sz="1600">
                  <a:solidFill>
                    <a:srgbClr val="000000"/>
                  </a:solidFill>
                  <a:latin typeface="Calibri" panose="020F0502020204030204" pitchFamily="34" charset="0"/>
                  <a:ea typeface="宋体" panose="02010600030101010101" pitchFamily="2" charset="-122"/>
                  <a:sym typeface="宋体" panose="02010600030101010101" pitchFamily="2" charset="-122"/>
                </a:endParaRPr>
              </a:p>
            </p:txBody>
          </p:sp>
          <p:sp>
            <p:nvSpPr>
              <p:cNvPr id="52260" name="Freeform 18">
                <a:extLst>
                  <a:ext uri="{FF2B5EF4-FFF2-40B4-BE49-F238E27FC236}">
                    <a16:creationId xmlns:a16="http://schemas.microsoft.com/office/drawing/2014/main" id="{D33B3347-60F5-0F43-BAA3-79F4FEF80379}"/>
                  </a:ext>
                </a:extLst>
              </p:cNvPr>
              <p:cNvSpPr>
                <a:spLocks noChangeArrowheads="1"/>
              </p:cNvSpPr>
              <p:nvPr/>
            </p:nvSpPr>
            <p:spPr bwMode="auto">
              <a:xfrm>
                <a:off x="182419" y="173973"/>
                <a:ext cx="930674" cy="930673"/>
              </a:xfrm>
              <a:custGeom>
                <a:avLst/>
                <a:gdLst>
                  <a:gd name="T0" fmla="*/ 51 w 102"/>
                  <a:gd name="T1" fmla="*/ 0 h 102"/>
                  <a:gd name="T2" fmla="*/ 51 w 102"/>
                  <a:gd name="T3" fmla="*/ 51 h 102"/>
                  <a:gd name="T4" fmla="*/ 0 w 102"/>
                  <a:gd name="T5" fmla="*/ 51 h 102"/>
                  <a:gd name="T6" fmla="*/ 51 w 102"/>
                  <a:gd name="T7" fmla="*/ 102 h 102"/>
                  <a:gd name="T8" fmla="*/ 102 w 102"/>
                  <a:gd name="T9" fmla="*/ 51 h 102"/>
                  <a:gd name="T10" fmla="*/ 51 w 102"/>
                  <a:gd name="T11" fmla="*/ 0 h 102"/>
                  <a:gd name="T12" fmla="*/ 0 60000 65536"/>
                  <a:gd name="T13" fmla="*/ 0 60000 65536"/>
                  <a:gd name="T14" fmla="*/ 0 60000 65536"/>
                  <a:gd name="T15" fmla="*/ 0 60000 65536"/>
                  <a:gd name="T16" fmla="*/ 0 60000 65536"/>
                  <a:gd name="T17" fmla="*/ 0 60000 65536"/>
                  <a:gd name="T18" fmla="*/ 0 w 102"/>
                  <a:gd name="T19" fmla="*/ 0 h 102"/>
                  <a:gd name="T20" fmla="*/ 102 w 102"/>
                  <a:gd name="T21" fmla="*/ 102 h 102"/>
                </a:gdLst>
                <a:ahLst/>
                <a:cxnLst>
                  <a:cxn ang="T12">
                    <a:pos x="T0" y="T1"/>
                  </a:cxn>
                  <a:cxn ang="T13">
                    <a:pos x="T2" y="T3"/>
                  </a:cxn>
                  <a:cxn ang="T14">
                    <a:pos x="T4" y="T5"/>
                  </a:cxn>
                  <a:cxn ang="T15">
                    <a:pos x="T6" y="T7"/>
                  </a:cxn>
                  <a:cxn ang="T16">
                    <a:pos x="T8" y="T9"/>
                  </a:cxn>
                  <a:cxn ang="T17">
                    <a:pos x="T10" y="T11"/>
                  </a:cxn>
                </a:cxnLst>
                <a:rect l="T18" t="T19" r="T20" b="T21"/>
                <a:pathLst>
                  <a:path w="102" h="102">
                    <a:moveTo>
                      <a:pt x="51" y="0"/>
                    </a:moveTo>
                    <a:cubicBezTo>
                      <a:pt x="51" y="51"/>
                      <a:pt x="51" y="51"/>
                      <a:pt x="51" y="51"/>
                    </a:cubicBezTo>
                    <a:cubicBezTo>
                      <a:pt x="0" y="51"/>
                      <a:pt x="0" y="51"/>
                      <a:pt x="0" y="51"/>
                    </a:cubicBezTo>
                    <a:cubicBezTo>
                      <a:pt x="0" y="79"/>
                      <a:pt x="23" y="102"/>
                      <a:pt x="51" y="102"/>
                    </a:cubicBezTo>
                    <a:cubicBezTo>
                      <a:pt x="79" y="102"/>
                      <a:pt x="102" y="79"/>
                      <a:pt x="102" y="51"/>
                    </a:cubicBezTo>
                    <a:cubicBezTo>
                      <a:pt x="102" y="22"/>
                      <a:pt x="79" y="0"/>
                      <a:pt x="51" y="0"/>
                    </a:cubicBezTo>
                    <a:close/>
                  </a:path>
                </a:pathLst>
              </a:custGeom>
              <a:solidFill>
                <a:srgbClr val="E6E6E6"/>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pPr defTabSz="914378" eaLnBrk="0" hangingPunct="0"/>
                <a:endParaRPr lang="en-US" altLang="en-US" sz="1800">
                  <a:solidFill>
                    <a:srgbClr val="000000"/>
                  </a:solidFill>
                  <a:latin typeface="Calibri" panose="020F0502020204030204" pitchFamily="34" charset="0"/>
                  <a:ea typeface="宋体" panose="02010600030101010101" pitchFamily="2" charset="-122"/>
                  <a:sym typeface="宋体" panose="02010600030101010101" pitchFamily="2" charset="-122"/>
                </a:endParaRPr>
              </a:p>
            </p:txBody>
          </p:sp>
          <p:sp>
            <p:nvSpPr>
              <p:cNvPr id="52261" name="Freeform 19">
                <a:extLst>
                  <a:ext uri="{FF2B5EF4-FFF2-40B4-BE49-F238E27FC236}">
                    <a16:creationId xmlns:a16="http://schemas.microsoft.com/office/drawing/2014/main" id="{33A5BC66-1F17-3A4F-A779-6A4C7B522F78}"/>
                  </a:ext>
                </a:extLst>
              </p:cNvPr>
              <p:cNvSpPr>
                <a:spLocks noEditPoints="1" noChangeArrowheads="1"/>
              </p:cNvSpPr>
              <p:nvPr/>
            </p:nvSpPr>
            <p:spPr bwMode="auto">
              <a:xfrm>
                <a:off x="0" y="0"/>
                <a:ext cx="1295511" cy="1297199"/>
              </a:xfrm>
              <a:custGeom>
                <a:avLst/>
                <a:gdLst>
                  <a:gd name="T0" fmla="*/ 71 w 142"/>
                  <a:gd name="T1" fmla="*/ 0 h 142"/>
                  <a:gd name="T2" fmla="*/ 0 w 142"/>
                  <a:gd name="T3" fmla="*/ 71 h 142"/>
                  <a:gd name="T4" fmla="*/ 71 w 142"/>
                  <a:gd name="T5" fmla="*/ 142 h 142"/>
                  <a:gd name="T6" fmla="*/ 142 w 142"/>
                  <a:gd name="T7" fmla="*/ 71 h 142"/>
                  <a:gd name="T8" fmla="*/ 71 w 142"/>
                  <a:gd name="T9" fmla="*/ 0 h 142"/>
                  <a:gd name="T10" fmla="*/ 71 w 142"/>
                  <a:gd name="T11" fmla="*/ 132 h 142"/>
                  <a:gd name="T12" fmla="*/ 9 w 142"/>
                  <a:gd name="T13" fmla="*/ 71 h 142"/>
                  <a:gd name="T14" fmla="*/ 71 w 142"/>
                  <a:gd name="T15" fmla="*/ 9 h 142"/>
                  <a:gd name="T16" fmla="*/ 133 w 142"/>
                  <a:gd name="T17" fmla="*/ 71 h 142"/>
                  <a:gd name="T18" fmla="*/ 71 w 142"/>
                  <a:gd name="T19" fmla="*/ 132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71" y="0"/>
                    </a:moveTo>
                    <a:cubicBezTo>
                      <a:pt x="32" y="0"/>
                      <a:pt x="0" y="32"/>
                      <a:pt x="0" y="71"/>
                    </a:cubicBezTo>
                    <a:cubicBezTo>
                      <a:pt x="0" y="110"/>
                      <a:pt x="32" y="142"/>
                      <a:pt x="71" y="142"/>
                    </a:cubicBezTo>
                    <a:cubicBezTo>
                      <a:pt x="110" y="142"/>
                      <a:pt x="142" y="110"/>
                      <a:pt x="142" y="71"/>
                    </a:cubicBezTo>
                    <a:cubicBezTo>
                      <a:pt x="142" y="32"/>
                      <a:pt x="110" y="0"/>
                      <a:pt x="71" y="0"/>
                    </a:cubicBezTo>
                    <a:close/>
                    <a:moveTo>
                      <a:pt x="71" y="132"/>
                    </a:moveTo>
                    <a:cubicBezTo>
                      <a:pt x="37" y="132"/>
                      <a:pt x="9" y="105"/>
                      <a:pt x="9" y="71"/>
                    </a:cubicBezTo>
                    <a:cubicBezTo>
                      <a:pt x="9" y="37"/>
                      <a:pt x="37" y="9"/>
                      <a:pt x="71" y="9"/>
                    </a:cubicBezTo>
                    <a:cubicBezTo>
                      <a:pt x="105" y="9"/>
                      <a:pt x="133" y="37"/>
                      <a:pt x="133" y="71"/>
                    </a:cubicBezTo>
                    <a:cubicBezTo>
                      <a:pt x="133" y="105"/>
                      <a:pt x="105" y="132"/>
                      <a:pt x="71" y="132"/>
                    </a:cubicBezTo>
                    <a:close/>
                  </a:path>
                </a:pathLst>
              </a:custGeom>
              <a:solidFill>
                <a:srgbClr val="4C6062"/>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pPr defTabSz="914378" eaLnBrk="0" hangingPunct="0"/>
                <a:endParaRPr lang="en-US" altLang="en-US" sz="1600">
                  <a:solidFill>
                    <a:srgbClr val="000000"/>
                  </a:solidFill>
                  <a:latin typeface="Calibri" panose="020F0502020204030204" pitchFamily="34" charset="0"/>
                  <a:ea typeface="宋体" panose="02010600030101010101" pitchFamily="2" charset="-122"/>
                  <a:sym typeface="宋体" panose="02010600030101010101" pitchFamily="2" charset="-122"/>
                </a:endParaRPr>
              </a:p>
            </p:txBody>
          </p:sp>
        </p:grpSp>
        <p:grpSp>
          <p:nvGrpSpPr>
            <p:cNvPr id="52262" name="组合 11">
              <a:extLst>
                <a:ext uri="{FF2B5EF4-FFF2-40B4-BE49-F238E27FC236}">
                  <a16:creationId xmlns:a16="http://schemas.microsoft.com/office/drawing/2014/main" id="{25BCB063-A3B8-6840-9A97-D8FB42805CA7}"/>
                </a:ext>
              </a:extLst>
            </p:cNvPr>
            <p:cNvGrpSpPr>
              <a:grpSpLocks/>
            </p:cNvGrpSpPr>
            <p:nvPr/>
          </p:nvGrpSpPr>
          <p:grpSpPr bwMode="auto">
            <a:xfrm>
              <a:off x="6582833" y="1371600"/>
              <a:ext cx="1644651" cy="1644651"/>
              <a:chOff x="0" y="0"/>
              <a:chExt cx="1297200" cy="1297199"/>
            </a:xfrm>
          </p:grpSpPr>
          <p:sp>
            <p:nvSpPr>
              <p:cNvPr id="52263" name="Oval 20">
                <a:extLst>
                  <a:ext uri="{FF2B5EF4-FFF2-40B4-BE49-F238E27FC236}">
                    <a16:creationId xmlns:a16="http://schemas.microsoft.com/office/drawing/2014/main" id="{212C4652-C6CD-4048-B2F7-AB0C19B5D12F}"/>
                  </a:ext>
                </a:extLst>
              </p:cNvPr>
              <p:cNvSpPr>
                <a:spLocks noChangeArrowheads="1"/>
              </p:cNvSpPr>
              <p:nvPr/>
            </p:nvSpPr>
            <p:spPr bwMode="auto">
              <a:xfrm>
                <a:off x="182419" y="173973"/>
                <a:ext cx="932363" cy="930673"/>
              </a:xfrm>
              <a:prstGeom prst="ellipse">
                <a:avLst/>
              </a:prstGeom>
              <a:solidFill>
                <a:srgbClr val="A2B932"/>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pPr defTabSz="914378" eaLnBrk="0" hangingPunct="0"/>
                <a:endParaRPr lang="en-US" altLang="en-US" sz="1600">
                  <a:solidFill>
                    <a:srgbClr val="000000"/>
                  </a:solidFill>
                  <a:latin typeface="Calibri" panose="020F0502020204030204" pitchFamily="34" charset="0"/>
                  <a:ea typeface="宋体" panose="02010600030101010101" pitchFamily="2" charset="-122"/>
                  <a:sym typeface="宋体" panose="02010600030101010101" pitchFamily="2" charset="-122"/>
                </a:endParaRPr>
              </a:p>
            </p:txBody>
          </p:sp>
          <p:sp>
            <p:nvSpPr>
              <p:cNvPr id="52264" name="Freeform 21">
                <a:extLst>
                  <a:ext uri="{FF2B5EF4-FFF2-40B4-BE49-F238E27FC236}">
                    <a16:creationId xmlns:a16="http://schemas.microsoft.com/office/drawing/2014/main" id="{2D5CA3A2-9272-A948-8C25-90677BF9ED34}"/>
                  </a:ext>
                </a:extLst>
              </p:cNvPr>
              <p:cNvSpPr>
                <a:spLocks noChangeArrowheads="1"/>
              </p:cNvSpPr>
              <p:nvPr/>
            </p:nvSpPr>
            <p:spPr bwMode="auto">
              <a:xfrm>
                <a:off x="648600" y="173973"/>
                <a:ext cx="466181" cy="930673"/>
              </a:xfrm>
              <a:custGeom>
                <a:avLst/>
                <a:gdLst>
                  <a:gd name="T0" fmla="*/ 51 w 51"/>
                  <a:gd name="T1" fmla="*/ 51 h 102"/>
                  <a:gd name="T2" fmla="*/ 0 w 51"/>
                  <a:gd name="T3" fmla="*/ 0 h 102"/>
                  <a:gd name="T4" fmla="*/ 0 w 51"/>
                  <a:gd name="T5" fmla="*/ 102 h 102"/>
                  <a:gd name="T6" fmla="*/ 51 w 51"/>
                  <a:gd name="T7" fmla="*/ 51 h 102"/>
                  <a:gd name="T8" fmla="*/ 0 60000 65536"/>
                  <a:gd name="T9" fmla="*/ 0 60000 65536"/>
                  <a:gd name="T10" fmla="*/ 0 60000 65536"/>
                  <a:gd name="T11" fmla="*/ 0 60000 65536"/>
                  <a:gd name="T12" fmla="*/ 0 w 51"/>
                  <a:gd name="T13" fmla="*/ 0 h 102"/>
                  <a:gd name="T14" fmla="*/ 51 w 51"/>
                  <a:gd name="T15" fmla="*/ 102 h 102"/>
                </a:gdLst>
                <a:ahLst/>
                <a:cxnLst>
                  <a:cxn ang="T8">
                    <a:pos x="T0" y="T1"/>
                  </a:cxn>
                  <a:cxn ang="T9">
                    <a:pos x="T2" y="T3"/>
                  </a:cxn>
                  <a:cxn ang="T10">
                    <a:pos x="T4" y="T5"/>
                  </a:cxn>
                  <a:cxn ang="T11">
                    <a:pos x="T6" y="T7"/>
                  </a:cxn>
                </a:cxnLst>
                <a:rect l="T12" t="T13" r="T14" b="T15"/>
                <a:pathLst>
                  <a:path w="51" h="102">
                    <a:moveTo>
                      <a:pt x="51" y="51"/>
                    </a:moveTo>
                    <a:cubicBezTo>
                      <a:pt x="51" y="22"/>
                      <a:pt x="28" y="0"/>
                      <a:pt x="0" y="0"/>
                    </a:cubicBezTo>
                    <a:cubicBezTo>
                      <a:pt x="0" y="102"/>
                      <a:pt x="0" y="102"/>
                      <a:pt x="0" y="102"/>
                    </a:cubicBezTo>
                    <a:cubicBezTo>
                      <a:pt x="28" y="102"/>
                      <a:pt x="51" y="79"/>
                      <a:pt x="51" y="51"/>
                    </a:cubicBezTo>
                    <a:close/>
                  </a:path>
                </a:pathLst>
              </a:custGeom>
              <a:solidFill>
                <a:srgbClr val="E6E6E6"/>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pPr defTabSz="914378" eaLnBrk="0" hangingPunct="0"/>
                <a:endParaRPr lang="en-US" altLang="en-US" sz="1800">
                  <a:solidFill>
                    <a:srgbClr val="000000"/>
                  </a:solidFill>
                  <a:latin typeface="Calibri" panose="020F0502020204030204" pitchFamily="34" charset="0"/>
                  <a:ea typeface="宋体" panose="02010600030101010101" pitchFamily="2" charset="-122"/>
                  <a:sym typeface="宋体" panose="02010600030101010101" pitchFamily="2" charset="-122"/>
                </a:endParaRPr>
              </a:p>
            </p:txBody>
          </p:sp>
          <p:sp>
            <p:nvSpPr>
              <p:cNvPr id="52265" name="Freeform 22">
                <a:extLst>
                  <a:ext uri="{FF2B5EF4-FFF2-40B4-BE49-F238E27FC236}">
                    <a16:creationId xmlns:a16="http://schemas.microsoft.com/office/drawing/2014/main" id="{791B1DF9-C9DE-7042-8DB1-B21455BABD17}"/>
                  </a:ext>
                </a:extLst>
              </p:cNvPr>
              <p:cNvSpPr>
                <a:spLocks noEditPoints="1" noChangeArrowheads="1"/>
              </p:cNvSpPr>
              <p:nvPr/>
            </p:nvSpPr>
            <p:spPr bwMode="auto">
              <a:xfrm>
                <a:off x="0" y="0"/>
                <a:ext cx="1297200" cy="1297199"/>
              </a:xfrm>
              <a:custGeom>
                <a:avLst/>
                <a:gdLst>
                  <a:gd name="T0" fmla="*/ 71 w 142"/>
                  <a:gd name="T1" fmla="*/ 0 h 142"/>
                  <a:gd name="T2" fmla="*/ 0 w 142"/>
                  <a:gd name="T3" fmla="*/ 71 h 142"/>
                  <a:gd name="T4" fmla="*/ 71 w 142"/>
                  <a:gd name="T5" fmla="*/ 142 h 142"/>
                  <a:gd name="T6" fmla="*/ 142 w 142"/>
                  <a:gd name="T7" fmla="*/ 71 h 142"/>
                  <a:gd name="T8" fmla="*/ 71 w 142"/>
                  <a:gd name="T9" fmla="*/ 0 h 142"/>
                  <a:gd name="T10" fmla="*/ 71 w 142"/>
                  <a:gd name="T11" fmla="*/ 132 h 142"/>
                  <a:gd name="T12" fmla="*/ 10 w 142"/>
                  <a:gd name="T13" fmla="*/ 71 h 142"/>
                  <a:gd name="T14" fmla="*/ 71 w 142"/>
                  <a:gd name="T15" fmla="*/ 9 h 142"/>
                  <a:gd name="T16" fmla="*/ 133 w 142"/>
                  <a:gd name="T17" fmla="*/ 71 h 142"/>
                  <a:gd name="T18" fmla="*/ 71 w 142"/>
                  <a:gd name="T19" fmla="*/ 132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71" y="0"/>
                    </a:moveTo>
                    <a:cubicBezTo>
                      <a:pt x="32" y="0"/>
                      <a:pt x="0" y="32"/>
                      <a:pt x="0" y="71"/>
                    </a:cubicBezTo>
                    <a:cubicBezTo>
                      <a:pt x="0" y="110"/>
                      <a:pt x="32" y="142"/>
                      <a:pt x="71" y="142"/>
                    </a:cubicBezTo>
                    <a:cubicBezTo>
                      <a:pt x="110" y="142"/>
                      <a:pt x="142" y="110"/>
                      <a:pt x="142" y="71"/>
                    </a:cubicBezTo>
                    <a:cubicBezTo>
                      <a:pt x="142" y="32"/>
                      <a:pt x="110" y="0"/>
                      <a:pt x="71" y="0"/>
                    </a:cubicBezTo>
                    <a:close/>
                    <a:moveTo>
                      <a:pt x="71" y="132"/>
                    </a:moveTo>
                    <a:cubicBezTo>
                      <a:pt x="37" y="132"/>
                      <a:pt x="10" y="105"/>
                      <a:pt x="10" y="71"/>
                    </a:cubicBezTo>
                    <a:cubicBezTo>
                      <a:pt x="10" y="37"/>
                      <a:pt x="37" y="9"/>
                      <a:pt x="71" y="9"/>
                    </a:cubicBezTo>
                    <a:cubicBezTo>
                      <a:pt x="105" y="9"/>
                      <a:pt x="133" y="37"/>
                      <a:pt x="133" y="71"/>
                    </a:cubicBezTo>
                    <a:cubicBezTo>
                      <a:pt x="133" y="105"/>
                      <a:pt x="105" y="132"/>
                      <a:pt x="71" y="132"/>
                    </a:cubicBezTo>
                    <a:close/>
                  </a:path>
                </a:pathLst>
              </a:custGeom>
              <a:solidFill>
                <a:srgbClr val="A2B932"/>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pPr defTabSz="914378" eaLnBrk="0" hangingPunct="0"/>
                <a:endParaRPr lang="en-US" altLang="en-US" sz="1600">
                  <a:solidFill>
                    <a:srgbClr val="000000"/>
                  </a:solidFill>
                  <a:latin typeface="Calibri" panose="020F0502020204030204" pitchFamily="34" charset="0"/>
                  <a:ea typeface="宋体" panose="02010600030101010101" pitchFamily="2" charset="-122"/>
                  <a:sym typeface="宋体" panose="02010600030101010101" pitchFamily="2" charset="-122"/>
                </a:endParaRPr>
              </a:p>
            </p:txBody>
          </p:sp>
        </p:grpSp>
        <p:grpSp>
          <p:nvGrpSpPr>
            <p:cNvPr id="52266" name="组合 8">
              <a:extLst>
                <a:ext uri="{FF2B5EF4-FFF2-40B4-BE49-F238E27FC236}">
                  <a16:creationId xmlns:a16="http://schemas.microsoft.com/office/drawing/2014/main" id="{0D42F323-889F-B040-B343-7E0A05F0028A}"/>
                </a:ext>
              </a:extLst>
            </p:cNvPr>
            <p:cNvGrpSpPr>
              <a:grpSpLocks/>
            </p:cNvGrpSpPr>
            <p:nvPr/>
          </p:nvGrpSpPr>
          <p:grpSpPr bwMode="auto">
            <a:xfrm>
              <a:off x="3962400" y="1371600"/>
              <a:ext cx="1644651" cy="1644651"/>
              <a:chOff x="0" y="0"/>
              <a:chExt cx="1295511" cy="1297199"/>
            </a:xfrm>
          </p:grpSpPr>
          <p:sp>
            <p:nvSpPr>
              <p:cNvPr id="52267" name="Oval 23">
                <a:extLst>
                  <a:ext uri="{FF2B5EF4-FFF2-40B4-BE49-F238E27FC236}">
                    <a16:creationId xmlns:a16="http://schemas.microsoft.com/office/drawing/2014/main" id="{43AD2353-ED60-4449-A5B2-312314341630}"/>
                  </a:ext>
                </a:extLst>
              </p:cNvPr>
              <p:cNvSpPr>
                <a:spLocks noChangeArrowheads="1"/>
              </p:cNvSpPr>
              <p:nvPr/>
            </p:nvSpPr>
            <p:spPr bwMode="auto">
              <a:xfrm>
                <a:off x="182419" y="173973"/>
                <a:ext cx="930674" cy="930673"/>
              </a:xfrm>
              <a:prstGeom prst="ellipse">
                <a:avLst/>
              </a:prstGeom>
              <a:solidFill>
                <a:srgbClr val="EBAC07"/>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pPr defTabSz="914378" eaLnBrk="0" hangingPunct="0"/>
                <a:endParaRPr lang="en-US" altLang="en-US" sz="1600">
                  <a:solidFill>
                    <a:srgbClr val="000000"/>
                  </a:solidFill>
                  <a:latin typeface="Calibri" panose="020F0502020204030204" pitchFamily="34" charset="0"/>
                  <a:ea typeface="宋体" panose="02010600030101010101" pitchFamily="2" charset="-122"/>
                  <a:sym typeface="宋体" panose="02010600030101010101" pitchFamily="2" charset="-122"/>
                </a:endParaRPr>
              </a:p>
            </p:txBody>
          </p:sp>
          <p:sp>
            <p:nvSpPr>
              <p:cNvPr id="52268" name="Freeform 24">
                <a:extLst>
                  <a:ext uri="{FF2B5EF4-FFF2-40B4-BE49-F238E27FC236}">
                    <a16:creationId xmlns:a16="http://schemas.microsoft.com/office/drawing/2014/main" id="{1EC7EAD3-0A21-3349-B9DE-FDC10D32B3AB}"/>
                  </a:ext>
                </a:extLst>
              </p:cNvPr>
              <p:cNvSpPr>
                <a:spLocks noChangeArrowheads="1"/>
              </p:cNvSpPr>
              <p:nvPr/>
            </p:nvSpPr>
            <p:spPr bwMode="auto">
              <a:xfrm>
                <a:off x="646911" y="173973"/>
                <a:ext cx="466181" cy="766834"/>
              </a:xfrm>
              <a:custGeom>
                <a:avLst/>
                <a:gdLst>
                  <a:gd name="T0" fmla="*/ 38 w 51"/>
                  <a:gd name="T1" fmla="*/ 84 h 84"/>
                  <a:gd name="T2" fmla="*/ 51 w 51"/>
                  <a:gd name="T3" fmla="*/ 51 h 84"/>
                  <a:gd name="T4" fmla="*/ 0 w 51"/>
                  <a:gd name="T5" fmla="*/ 0 h 84"/>
                  <a:gd name="T6" fmla="*/ 0 w 51"/>
                  <a:gd name="T7" fmla="*/ 51 h 84"/>
                  <a:gd name="T8" fmla="*/ 38 w 51"/>
                  <a:gd name="T9" fmla="*/ 84 h 84"/>
                  <a:gd name="T10" fmla="*/ 0 60000 65536"/>
                  <a:gd name="T11" fmla="*/ 0 60000 65536"/>
                  <a:gd name="T12" fmla="*/ 0 60000 65536"/>
                  <a:gd name="T13" fmla="*/ 0 60000 65536"/>
                  <a:gd name="T14" fmla="*/ 0 60000 65536"/>
                  <a:gd name="T15" fmla="*/ 0 w 51"/>
                  <a:gd name="T16" fmla="*/ 0 h 84"/>
                  <a:gd name="T17" fmla="*/ 51 w 51"/>
                  <a:gd name="T18" fmla="*/ 84 h 84"/>
                </a:gdLst>
                <a:ahLst/>
                <a:cxnLst>
                  <a:cxn ang="T10">
                    <a:pos x="T0" y="T1"/>
                  </a:cxn>
                  <a:cxn ang="T11">
                    <a:pos x="T2" y="T3"/>
                  </a:cxn>
                  <a:cxn ang="T12">
                    <a:pos x="T4" y="T5"/>
                  </a:cxn>
                  <a:cxn ang="T13">
                    <a:pos x="T6" y="T7"/>
                  </a:cxn>
                  <a:cxn ang="T14">
                    <a:pos x="T8" y="T9"/>
                  </a:cxn>
                </a:cxnLst>
                <a:rect l="T15" t="T16" r="T17" b="T18"/>
                <a:pathLst>
                  <a:path w="51" h="84">
                    <a:moveTo>
                      <a:pt x="38" y="84"/>
                    </a:moveTo>
                    <a:cubicBezTo>
                      <a:pt x="46" y="75"/>
                      <a:pt x="51" y="63"/>
                      <a:pt x="51" y="51"/>
                    </a:cubicBezTo>
                    <a:cubicBezTo>
                      <a:pt x="51" y="22"/>
                      <a:pt x="28" y="0"/>
                      <a:pt x="0" y="0"/>
                    </a:cubicBezTo>
                    <a:cubicBezTo>
                      <a:pt x="0" y="51"/>
                      <a:pt x="0" y="51"/>
                      <a:pt x="0" y="51"/>
                    </a:cubicBezTo>
                    <a:lnTo>
                      <a:pt x="38" y="84"/>
                    </a:lnTo>
                    <a:close/>
                  </a:path>
                </a:pathLst>
              </a:custGeom>
              <a:solidFill>
                <a:srgbClr val="E6E6E6"/>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pPr defTabSz="914378" eaLnBrk="0" hangingPunct="0"/>
                <a:endParaRPr lang="en-US" altLang="en-US" sz="1800">
                  <a:solidFill>
                    <a:srgbClr val="000000"/>
                  </a:solidFill>
                  <a:latin typeface="Calibri" panose="020F0502020204030204" pitchFamily="34" charset="0"/>
                  <a:ea typeface="宋体" panose="02010600030101010101" pitchFamily="2" charset="-122"/>
                  <a:sym typeface="宋体" panose="02010600030101010101" pitchFamily="2" charset="-122"/>
                </a:endParaRPr>
              </a:p>
            </p:txBody>
          </p:sp>
          <p:sp>
            <p:nvSpPr>
              <p:cNvPr id="52269" name="Freeform 25">
                <a:extLst>
                  <a:ext uri="{FF2B5EF4-FFF2-40B4-BE49-F238E27FC236}">
                    <a16:creationId xmlns:a16="http://schemas.microsoft.com/office/drawing/2014/main" id="{5BEF6A01-0640-D34E-9914-65A2231902B4}"/>
                  </a:ext>
                </a:extLst>
              </p:cNvPr>
              <p:cNvSpPr>
                <a:spLocks noEditPoints="1" noChangeArrowheads="1"/>
              </p:cNvSpPr>
              <p:nvPr/>
            </p:nvSpPr>
            <p:spPr bwMode="auto">
              <a:xfrm>
                <a:off x="0" y="0"/>
                <a:ext cx="1295511" cy="1297199"/>
              </a:xfrm>
              <a:custGeom>
                <a:avLst/>
                <a:gdLst>
                  <a:gd name="T0" fmla="*/ 71 w 142"/>
                  <a:gd name="T1" fmla="*/ 0 h 142"/>
                  <a:gd name="T2" fmla="*/ 0 w 142"/>
                  <a:gd name="T3" fmla="*/ 71 h 142"/>
                  <a:gd name="T4" fmla="*/ 71 w 142"/>
                  <a:gd name="T5" fmla="*/ 142 h 142"/>
                  <a:gd name="T6" fmla="*/ 142 w 142"/>
                  <a:gd name="T7" fmla="*/ 71 h 142"/>
                  <a:gd name="T8" fmla="*/ 71 w 142"/>
                  <a:gd name="T9" fmla="*/ 0 h 142"/>
                  <a:gd name="T10" fmla="*/ 71 w 142"/>
                  <a:gd name="T11" fmla="*/ 132 h 142"/>
                  <a:gd name="T12" fmla="*/ 9 w 142"/>
                  <a:gd name="T13" fmla="*/ 71 h 142"/>
                  <a:gd name="T14" fmla="*/ 71 w 142"/>
                  <a:gd name="T15" fmla="*/ 9 h 142"/>
                  <a:gd name="T16" fmla="*/ 132 w 142"/>
                  <a:gd name="T17" fmla="*/ 71 h 142"/>
                  <a:gd name="T18" fmla="*/ 71 w 142"/>
                  <a:gd name="T19" fmla="*/ 132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71" y="0"/>
                    </a:moveTo>
                    <a:cubicBezTo>
                      <a:pt x="32" y="0"/>
                      <a:pt x="0" y="32"/>
                      <a:pt x="0" y="71"/>
                    </a:cubicBezTo>
                    <a:cubicBezTo>
                      <a:pt x="0" y="110"/>
                      <a:pt x="32" y="142"/>
                      <a:pt x="71" y="142"/>
                    </a:cubicBezTo>
                    <a:cubicBezTo>
                      <a:pt x="110" y="142"/>
                      <a:pt x="142" y="110"/>
                      <a:pt x="142" y="71"/>
                    </a:cubicBezTo>
                    <a:cubicBezTo>
                      <a:pt x="142" y="32"/>
                      <a:pt x="110" y="0"/>
                      <a:pt x="71" y="0"/>
                    </a:cubicBezTo>
                    <a:close/>
                    <a:moveTo>
                      <a:pt x="71" y="132"/>
                    </a:moveTo>
                    <a:cubicBezTo>
                      <a:pt x="37" y="132"/>
                      <a:pt x="9" y="105"/>
                      <a:pt x="9" y="71"/>
                    </a:cubicBezTo>
                    <a:cubicBezTo>
                      <a:pt x="9" y="37"/>
                      <a:pt x="37" y="9"/>
                      <a:pt x="71" y="9"/>
                    </a:cubicBezTo>
                    <a:cubicBezTo>
                      <a:pt x="105" y="9"/>
                      <a:pt x="132" y="37"/>
                      <a:pt x="132" y="71"/>
                    </a:cubicBezTo>
                    <a:cubicBezTo>
                      <a:pt x="132" y="105"/>
                      <a:pt x="105" y="132"/>
                      <a:pt x="71" y="132"/>
                    </a:cubicBezTo>
                    <a:close/>
                  </a:path>
                </a:pathLst>
              </a:custGeom>
              <a:solidFill>
                <a:srgbClr val="EBAC07"/>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pPr defTabSz="914378" eaLnBrk="0" hangingPunct="0"/>
                <a:endParaRPr lang="en-US" altLang="en-US" sz="1600">
                  <a:solidFill>
                    <a:srgbClr val="000000"/>
                  </a:solidFill>
                  <a:latin typeface="Calibri" panose="020F0502020204030204" pitchFamily="34" charset="0"/>
                  <a:ea typeface="宋体" panose="02010600030101010101" pitchFamily="2" charset="-122"/>
                  <a:sym typeface="宋体" panose="02010600030101010101" pitchFamily="2" charset="-122"/>
                </a:endParaRPr>
              </a:p>
            </p:txBody>
          </p:sp>
        </p:grpSp>
        <p:grpSp>
          <p:nvGrpSpPr>
            <p:cNvPr id="52270" name="组合 6">
              <a:extLst>
                <a:ext uri="{FF2B5EF4-FFF2-40B4-BE49-F238E27FC236}">
                  <a16:creationId xmlns:a16="http://schemas.microsoft.com/office/drawing/2014/main" id="{7762C3B0-AE1C-8B4B-9564-4DE98313AB30}"/>
                </a:ext>
              </a:extLst>
            </p:cNvPr>
            <p:cNvGrpSpPr>
              <a:grpSpLocks/>
            </p:cNvGrpSpPr>
            <p:nvPr/>
          </p:nvGrpSpPr>
          <p:grpSpPr bwMode="auto">
            <a:xfrm>
              <a:off x="1346200" y="1371600"/>
              <a:ext cx="1642533" cy="1644651"/>
              <a:chOff x="0" y="0"/>
              <a:chExt cx="1295511" cy="1297199"/>
            </a:xfrm>
          </p:grpSpPr>
          <p:sp>
            <p:nvSpPr>
              <p:cNvPr id="52271" name="Oval 26">
                <a:extLst>
                  <a:ext uri="{FF2B5EF4-FFF2-40B4-BE49-F238E27FC236}">
                    <a16:creationId xmlns:a16="http://schemas.microsoft.com/office/drawing/2014/main" id="{41FDC907-1242-3042-9E58-2651CEA7051D}"/>
                  </a:ext>
                </a:extLst>
              </p:cNvPr>
              <p:cNvSpPr>
                <a:spLocks noChangeArrowheads="1"/>
              </p:cNvSpPr>
              <p:nvPr/>
            </p:nvSpPr>
            <p:spPr bwMode="auto">
              <a:xfrm>
                <a:off x="182418" y="173973"/>
                <a:ext cx="930674" cy="930673"/>
              </a:xfrm>
              <a:prstGeom prst="ellipse">
                <a:avLst/>
              </a:prstGeom>
              <a:solidFill>
                <a:srgbClr val="F83003"/>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pPr defTabSz="914378" eaLnBrk="0" hangingPunct="0"/>
                <a:endParaRPr lang="en-US" altLang="en-US" sz="1600">
                  <a:solidFill>
                    <a:srgbClr val="000000"/>
                  </a:solidFill>
                  <a:latin typeface="Calibri" panose="020F0502020204030204" pitchFamily="34" charset="0"/>
                  <a:ea typeface="宋体" panose="02010600030101010101" pitchFamily="2" charset="-122"/>
                  <a:sym typeface="宋体" panose="02010600030101010101" pitchFamily="2" charset="-122"/>
                </a:endParaRPr>
              </a:p>
            </p:txBody>
          </p:sp>
          <p:sp>
            <p:nvSpPr>
              <p:cNvPr id="52272" name="Freeform 27">
                <a:extLst>
                  <a:ext uri="{FF2B5EF4-FFF2-40B4-BE49-F238E27FC236}">
                    <a16:creationId xmlns:a16="http://schemas.microsoft.com/office/drawing/2014/main" id="{E57A5890-C37E-BC44-9AD1-DB14125585DB}"/>
                  </a:ext>
                </a:extLst>
              </p:cNvPr>
              <p:cNvSpPr>
                <a:spLocks noChangeArrowheads="1"/>
              </p:cNvSpPr>
              <p:nvPr/>
            </p:nvSpPr>
            <p:spPr bwMode="auto">
              <a:xfrm>
                <a:off x="648600" y="173973"/>
                <a:ext cx="464492" cy="466181"/>
              </a:xfrm>
              <a:custGeom>
                <a:avLst/>
                <a:gdLst>
                  <a:gd name="T0" fmla="*/ 0 w 51"/>
                  <a:gd name="T1" fmla="*/ 0 h 51"/>
                  <a:gd name="T2" fmla="*/ 0 w 51"/>
                  <a:gd name="T3" fmla="*/ 51 h 51"/>
                  <a:gd name="T4" fmla="*/ 51 w 51"/>
                  <a:gd name="T5" fmla="*/ 51 h 51"/>
                  <a:gd name="T6" fmla="*/ 0 w 51"/>
                  <a:gd name="T7" fmla="*/ 0 h 51"/>
                  <a:gd name="T8" fmla="*/ 0 60000 65536"/>
                  <a:gd name="T9" fmla="*/ 0 60000 65536"/>
                  <a:gd name="T10" fmla="*/ 0 60000 65536"/>
                  <a:gd name="T11" fmla="*/ 0 60000 65536"/>
                  <a:gd name="T12" fmla="*/ 0 w 51"/>
                  <a:gd name="T13" fmla="*/ 0 h 51"/>
                  <a:gd name="T14" fmla="*/ 51 w 51"/>
                  <a:gd name="T15" fmla="*/ 51 h 51"/>
                </a:gdLst>
                <a:ahLst/>
                <a:cxnLst>
                  <a:cxn ang="T8">
                    <a:pos x="T0" y="T1"/>
                  </a:cxn>
                  <a:cxn ang="T9">
                    <a:pos x="T2" y="T3"/>
                  </a:cxn>
                  <a:cxn ang="T10">
                    <a:pos x="T4" y="T5"/>
                  </a:cxn>
                  <a:cxn ang="T11">
                    <a:pos x="T6" y="T7"/>
                  </a:cxn>
                </a:cxnLst>
                <a:rect l="T12" t="T13" r="T14" b="T15"/>
                <a:pathLst>
                  <a:path w="51" h="51">
                    <a:moveTo>
                      <a:pt x="0" y="0"/>
                    </a:moveTo>
                    <a:cubicBezTo>
                      <a:pt x="0" y="51"/>
                      <a:pt x="0" y="51"/>
                      <a:pt x="0" y="51"/>
                    </a:cubicBezTo>
                    <a:cubicBezTo>
                      <a:pt x="51" y="51"/>
                      <a:pt x="51" y="51"/>
                      <a:pt x="51" y="51"/>
                    </a:cubicBezTo>
                    <a:cubicBezTo>
                      <a:pt x="51" y="22"/>
                      <a:pt x="28" y="0"/>
                      <a:pt x="0" y="0"/>
                    </a:cubicBezTo>
                    <a:close/>
                  </a:path>
                </a:pathLst>
              </a:custGeom>
              <a:solidFill>
                <a:srgbClr val="E6E6E6"/>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pPr defTabSz="914378" eaLnBrk="0" hangingPunct="0"/>
                <a:endParaRPr lang="en-US" altLang="en-US" sz="1800">
                  <a:solidFill>
                    <a:srgbClr val="000000"/>
                  </a:solidFill>
                  <a:latin typeface="Calibri" panose="020F0502020204030204" pitchFamily="34" charset="0"/>
                  <a:ea typeface="宋体" panose="02010600030101010101" pitchFamily="2" charset="-122"/>
                  <a:sym typeface="宋体" panose="02010600030101010101" pitchFamily="2" charset="-122"/>
                </a:endParaRPr>
              </a:p>
            </p:txBody>
          </p:sp>
          <p:sp>
            <p:nvSpPr>
              <p:cNvPr id="52273" name="Freeform 28">
                <a:extLst>
                  <a:ext uri="{FF2B5EF4-FFF2-40B4-BE49-F238E27FC236}">
                    <a16:creationId xmlns:a16="http://schemas.microsoft.com/office/drawing/2014/main" id="{9ACDB20B-58FD-F941-8591-482CB17FED08}"/>
                  </a:ext>
                </a:extLst>
              </p:cNvPr>
              <p:cNvSpPr>
                <a:spLocks noEditPoints="1" noChangeArrowheads="1"/>
              </p:cNvSpPr>
              <p:nvPr/>
            </p:nvSpPr>
            <p:spPr bwMode="auto">
              <a:xfrm>
                <a:off x="0" y="0"/>
                <a:ext cx="1295511" cy="1297199"/>
              </a:xfrm>
              <a:custGeom>
                <a:avLst/>
                <a:gdLst>
                  <a:gd name="T0" fmla="*/ 71 w 142"/>
                  <a:gd name="T1" fmla="*/ 0 h 142"/>
                  <a:gd name="T2" fmla="*/ 0 w 142"/>
                  <a:gd name="T3" fmla="*/ 71 h 142"/>
                  <a:gd name="T4" fmla="*/ 71 w 142"/>
                  <a:gd name="T5" fmla="*/ 142 h 142"/>
                  <a:gd name="T6" fmla="*/ 142 w 142"/>
                  <a:gd name="T7" fmla="*/ 71 h 142"/>
                  <a:gd name="T8" fmla="*/ 71 w 142"/>
                  <a:gd name="T9" fmla="*/ 0 h 142"/>
                  <a:gd name="T10" fmla="*/ 71 w 142"/>
                  <a:gd name="T11" fmla="*/ 132 h 142"/>
                  <a:gd name="T12" fmla="*/ 9 w 142"/>
                  <a:gd name="T13" fmla="*/ 71 h 142"/>
                  <a:gd name="T14" fmla="*/ 71 w 142"/>
                  <a:gd name="T15" fmla="*/ 9 h 142"/>
                  <a:gd name="T16" fmla="*/ 132 w 142"/>
                  <a:gd name="T17" fmla="*/ 71 h 142"/>
                  <a:gd name="T18" fmla="*/ 71 w 142"/>
                  <a:gd name="T19" fmla="*/ 132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42"/>
                  <a:gd name="T32" fmla="*/ 142 w 14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42">
                    <a:moveTo>
                      <a:pt x="71" y="0"/>
                    </a:moveTo>
                    <a:cubicBezTo>
                      <a:pt x="32" y="0"/>
                      <a:pt x="0" y="32"/>
                      <a:pt x="0" y="71"/>
                    </a:cubicBezTo>
                    <a:cubicBezTo>
                      <a:pt x="0" y="110"/>
                      <a:pt x="32" y="142"/>
                      <a:pt x="71" y="142"/>
                    </a:cubicBezTo>
                    <a:cubicBezTo>
                      <a:pt x="110" y="142"/>
                      <a:pt x="142" y="110"/>
                      <a:pt x="142" y="71"/>
                    </a:cubicBezTo>
                    <a:cubicBezTo>
                      <a:pt x="142" y="32"/>
                      <a:pt x="110" y="0"/>
                      <a:pt x="71" y="0"/>
                    </a:cubicBezTo>
                    <a:close/>
                    <a:moveTo>
                      <a:pt x="71" y="132"/>
                    </a:moveTo>
                    <a:cubicBezTo>
                      <a:pt x="37" y="132"/>
                      <a:pt x="9" y="105"/>
                      <a:pt x="9" y="71"/>
                    </a:cubicBezTo>
                    <a:cubicBezTo>
                      <a:pt x="9" y="37"/>
                      <a:pt x="37" y="9"/>
                      <a:pt x="71" y="9"/>
                    </a:cubicBezTo>
                    <a:cubicBezTo>
                      <a:pt x="105" y="9"/>
                      <a:pt x="132" y="37"/>
                      <a:pt x="132" y="71"/>
                    </a:cubicBezTo>
                    <a:cubicBezTo>
                      <a:pt x="132" y="105"/>
                      <a:pt x="105" y="132"/>
                      <a:pt x="71" y="132"/>
                    </a:cubicBezTo>
                    <a:close/>
                  </a:path>
                </a:pathLst>
              </a:custGeom>
              <a:solidFill>
                <a:srgbClr val="F83003"/>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pPr defTabSz="914378" eaLnBrk="0" hangingPunct="0"/>
                <a:endParaRPr lang="en-US" altLang="en-US" sz="1600">
                  <a:solidFill>
                    <a:srgbClr val="000000"/>
                  </a:solidFill>
                  <a:latin typeface="Calibri" panose="020F0502020204030204" pitchFamily="34" charset="0"/>
                  <a:ea typeface="宋体" panose="02010600030101010101" pitchFamily="2" charset="-122"/>
                  <a:sym typeface="宋体" panose="02010600030101010101" pitchFamily="2" charset="-122"/>
                </a:endParaRPr>
              </a:p>
            </p:txBody>
          </p:sp>
        </p:grpSp>
        <p:sp>
          <p:nvSpPr>
            <p:cNvPr id="52274" name="TextBox 692">
              <a:extLst>
                <a:ext uri="{FF2B5EF4-FFF2-40B4-BE49-F238E27FC236}">
                  <a16:creationId xmlns:a16="http://schemas.microsoft.com/office/drawing/2014/main" id="{A60D66AF-B8D4-F441-B433-1F8DFAC73291}"/>
                </a:ext>
              </a:extLst>
            </p:cNvPr>
            <p:cNvSpPr>
              <a:spLocks noChangeArrowheads="1"/>
            </p:cNvSpPr>
            <p:nvPr/>
          </p:nvSpPr>
          <p:spPr bwMode="auto">
            <a:xfrm>
              <a:off x="1836284" y="3107267"/>
              <a:ext cx="7249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914378" eaLnBrk="0" hangingPunct="0"/>
              <a:r>
                <a:rPr lang="en-US" altLang="zh-CN" sz="1200" dirty="0">
                  <a:solidFill>
                    <a:srgbClr val="000000"/>
                  </a:solidFill>
                  <a:latin typeface="微软雅黑" panose="020B0503020204020204" pitchFamily="34" charset="-122"/>
                  <a:ea typeface="微软雅黑" panose="020B0503020204020204" pitchFamily="34" charset="-122"/>
                  <a:sym typeface="Arial" panose="020B0604020202020204" pitchFamily="34" charset="0"/>
                </a:rPr>
                <a:t>Alert</a:t>
              </a:r>
              <a:endParaRPr lang="zh-CN" altLang="en-US" sz="1200" dirty="0">
                <a:solidFill>
                  <a:srgbClr val="00000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52275" name="TextBox 692">
              <a:extLst>
                <a:ext uri="{FF2B5EF4-FFF2-40B4-BE49-F238E27FC236}">
                  <a16:creationId xmlns:a16="http://schemas.microsoft.com/office/drawing/2014/main" id="{794E3BF0-D392-964A-9EDF-C117917DB393}"/>
                </a:ext>
              </a:extLst>
            </p:cNvPr>
            <p:cNvSpPr>
              <a:spLocks noChangeArrowheads="1"/>
            </p:cNvSpPr>
            <p:nvPr/>
          </p:nvSpPr>
          <p:spPr bwMode="auto">
            <a:xfrm>
              <a:off x="4150785" y="3107267"/>
              <a:ext cx="13964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914378" eaLnBrk="0" hangingPunct="0"/>
              <a:r>
                <a:rPr lang="en-US" altLang="zh-CN" sz="1200" dirty="0">
                  <a:solidFill>
                    <a:srgbClr val="000000"/>
                  </a:solidFill>
                  <a:latin typeface="微软雅黑" panose="020B0503020204020204" pitchFamily="34" charset="-122"/>
                  <a:ea typeface="微软雅黑" panose="020B0503020204020204" pitchFamily="34" charset="-122"/>
                  <a:sym typeface="Arial" panose="020B0604020202020204" pitchFamily="34" charset="0"/>
                </a:rPr>
                <a:t>Waiting</a:t>
              </a:r>
              <a:r>
                <a:rPr lang="zh-CN" altLang="en-US" sz="1200" dirty="0">
                  <a:solidFill>
                    <a:srgbClr val="000000"/>
                  </a:solidFill>
                  <a:latin typeface="微软雅黑" panose="020B0503020204020204" pitchFamily="34" charset="-122"/>
                  <a:ea typeface="微软雅黑" panose="020B0503020204020204" pitchFamily="34" charset="-122"/>
                  <a:sym typeface="Arial" panose="020B0604020202020204" pitchFamily="34" charset="0"/>
                </a:rPr>
                <a:t> </a:t>
              </a:r>
              <a:r>
                <a:rPr lang="en-US" altLang="zh-CN" sz="1200" dirty="0">
                  <a:solidFill>
                    <a:srgbClr val="000000"/>
                  </a:solidFill>
                  <a:latin typeface="微软雅黑" panose="020B0503020204020204" pitchFamily="34" charset="-122"/>
                  <a:ea typeface="微软雅黑" panose="020B0503020204020204" pitchFamily="34" charset="-122"/>
                  <a:sym typeface="Arial" panose="020B0604020202020204" pitchFamily="34" charset="0"/>
                </a:rPr>
                <a:t>List</a:t>
              </a:r>
              <a:endParaRPr lang="zh-CN" altLang="en-US" sz="1200" dirty="0">
                <a:solidFill>
                  <a:srgbClr val="00000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52276" name="TextBox 692">
              <a:extLst>
                <a:ext uri="{FF2B5EF4-FFF2-40B4-BE49-F238E27FC236}">
                  <a16:creationId xmlns:a16="http://schemas.microsoft.com/office/drawing/2014/main" id="{D6AFF57C-380A-C745-84FD-B6B9811496D9}"/>
                </a:ext>
              </a:extLst>
            </p:cNvPr>
            <p:cNvSpPr>
              <a:spLocks noChangeArrowheads="1"/>
            </p:cNvSpPr>
            <p:nvPr/>
          </p:nvSpPr>
          <p:spPr bwMode="auto">
            <a:xfrm>
              <a:off x="6976787" y="3107267"/>
              <a:ext cx="9831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914378" eaLnBrk="0" hangingPunct="0"/>
              <a:r>
                <a:rPr lang="en-US" altLang="zh-CN" sz="1200" dirty="0">
                  <a:solidFill>
                    <a:srgbClr val="000000"/>
                  </a:solidFill>
                  <a:latin typeface="微软雅黑" panose="020B0503020204020204" pitchFamily="34" charset="-122"/>
                  <a:ea typeface="微软雅黑" panose="020B0503020204020204" pitchFamily="34" charset="-122"/>
                  <a:sym typeface="Arial" panose="020B0604020202020204" pitchFamily="34" charset="0"/>
                </a:rPr>
                <a:t>Normal</a:t>
              </a:r>
              <a:endParaRPr lang="zh-CN" altLang="en-US" sz="1200" dirty="0">
                <a:solidFill>
                  <a:srgbClr val="00000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44" name="TextBox 692">
              <a:extLst>
                <a:ext uri="{FF2B5EF4-FFF2-40B4-BE49-F238E27FC236}">
                  <a16:creationId xmlns:a16="http://schemas.microsoft.com/office/drawing/2014/main" id="{857F7B5E-2E34-FD4F-B9BF-B5F853390009}"/>
                </a:ext>
              </a:extLst>
            </p:cNvPr>
            <p:cNvSpPr>
              <a:spLocks noChangeArrowheads="1"/>
            </p:cNvSpPr>
            <p:nvPr/>
          </p:nvSpPr>
          <p:spPr bwMode="auto">
            <a:xfrm>
              <a:off x="6737443" y="5391109"/>
              <a:ext cx="13964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914378" eaLnBrk="0" hangingPunct="0"/>
              <a:r>
                <a:rPr lang="en-US" altLang="zh-CN" sz="1200" dirty="0">
                  <a:solidFill>
                    <a:srgbClr val="000000"/>
                  </a:solidFill>
                  <a:latin typeface="微软雅黑" panose="020B0503020204020204" pitchFamily="34" charset="-122"/>
                  <a:ea typeface="微软雅黑" panose="020B0503020204020204" pitchFamily="34" charset="-122"/>
                  <a:sym typeface="Arial" panose="020B0604020202020204" pitchFamily="34" charset="0"/>
                </a:rPr>
                <a:t>Waiting</a:t>
              </a:r>
              <a:r>
                <a:rPr lang="zh-CN" altLang="en-US" sz="1200" dirty="0">
                  <a:solidFill>
                    <a:srgbClr val="000000"/>
                  </a:solidFill>
                  <a:latin typeface="微软雅黑" panose="020B0503020204020204" pitchFamily="34" charset="-122"/>
                  <a:ea typeface="微软雅黑" panose="020B0503020204020204" pitchFamily="34" charset="-122"/>
                  <a:sym typeface="Arial" panose="020B0604020202020204" pitchFamily="34" charset="0"/>
                </a:rPr>
                <a:t> </a:t>
              </a:r>
              <a:r>
                <a:rPr lang="en-US" altLang="zh-CN" sz="1200" dirty="0">
                  <a:solidFill>
                    <a:srgbClr val="000000"/>
                  </a:solidFill>
                  <a:latin typeface="微软雅黑" panose="020B0503020204020204" pitchFamily="34" charset="-122"/>
                  <a:ea typeface="微软雅黑" panose="020B0503020204020204" pitchFamily="34" charset="-122"/>
                  <a:sym typeface="Arial" panose="020B0604020202020204" pitchFamily="34" charset="0"/>
                </a:rPr>
                <a:t>List</a:t>
              </a:r>
              <a:endParaRPr lang="zh-CN" altLang="en-US" sz="1200" dirty="0">
                <a:solidFill>
                  <a:srgbClr val="00000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45" name="TextBox 692">
              <a:extLst>
                <a:ext uri="{FF2B5EF4-FFF2-40B4-BE49-F238E27FC236}">
                  <a16:creationId xmlns:a16="http://schemas.microsoft.com/office/drawing/2014/main" id="{45C6B5A1-0DE9-E448-B594-DC222A989E33}"/>
                </a:ext>
              </a:extLst>
            </p:cNvPr>
            <p:cNvSpPr>
              <a:spLocks noChangeArrowheads="1"/>
            </p:cNvSpPr>
            <p:nvPr/>
          </p:nvSpPr>
          <p:spPr bwMode="auto">
            <a:xfrm>
              <a:off x="4358471" y="5391109"/>
              <a:ext cx="9831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914378" eaLnBrk="0" hangingPunct="0"/>
              <a:r>
                <a:rPr lang="en-US" altLang="zh-CN" sz="1200" dirty="0">
                  <a:solidFill>
                    <a:srgbClr val="000000"/>
                  </a:solidFill>
                  <a:latin typeface="微软雅黑" panose="020B0503020204020204" pitchFamily="34" charset="-122"/>
                  <a:ea typeface="微软雅黑" panose="020B0503020204020204" pitchFamily="34" charset="-122"/>
                  <a:sym typeface="Arial" panose="020B0604020202020204" pitchFamily="34" charset="0"/>
                </a:rPr>
                <a:t>Normal</a:t>
              </a:r>
              <a:endParaRPr lang="zh-CN" altLang="en-US" sz="1200" dirty="0">
                <a:solidFill>
                  <a:srgbClr val="00000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46" name="TextBox 692">
              <a:extLst>
                <a:ext uri="{FF2B5EF4-FFF2-40B4-BE49-F238E27FC236}">
                  <a16:creationId xmlns:a16="http://schemas.microsoft.com/office/drawing/2014/main" id="{506955A0-D8F1-904D-B65F-58F2FD82253E}"/>
                </a:ext>
              </a:extLst>
            </p:cNvPr>
            <p:cNvSpPr>
              <a:spLocks noChangeArrowheads="1"/>
            </p:cNvSpPr>
            <p:nvPr/>
          </p:nvSpPr>
          <p:spPr bwMode="auto">
            <a:xfrm>
              <a:off x="1707435" y="5385248"/>
              <a:ext cx="9831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914378" eaLnBrk="0" hangingPunct="0"/>
              <a:r>
                <a:rPr lang="en-US" altLang="zh-CN" sz="1200" dirty="0">
                  <a:solidFill>
                    <a:srgbClr val="000000"/>
                  </a:solidFill>
                  <a:latin typeface="微软雅黑" panose="020B0503020204020204" pitchFamily="34" charset="-122"/>
                  <a:ea typeface="微软雅黑" panose="020B0503020204020204" pitchFamily="34" charset="-122"/>
                  <a:sym typeface="Arial" panose="020B0604020202020204" pitchFamily="34" charset="0"/>
                </a:rPr>
                <a:t>Normal</a:t>
              </a:r>
              <a:endParaRPr lang="zh-CN" altLang="en-US" sz="1200" dirty="0">
                <a:solidFill>
                  <a:srgbClr val="00000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47" name="TextBox 692">
              <a:extLst>
                <a:ext uri="{FF2B5EF4-FFF2-40B4-BE49-F238E27FC236}">
                  <a16:creationId xmlns:a16="http://schemas.microsoft.com/office/drawing/2014/main" id="{6F1EE9D7-8432-A843-8357-7FD6EF79E701}"/>
                </a:ext>
              </a:extLst>
            </p:cNvPr>
            <p:cNvSpPr>
              <a:spLocks noChangeArrowheads="1"/>
            </p:cNvSpPr>
            <p:nvPr/>
          </p:nvSpPr>
          <p:spPr bwMode="auto">
            <a:xfrm>
              <a:off x="9564503" y="3091971"/>
              <a:ext cx="9831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914378" eaLnBrk="0" hangingPunct="0"/>
              <a:r>
                <a:rPr lang="en-US" altLang="zh-CN" sz="1200" dirty="0">
                  <a:solidFill>
                    <a:srgbClr val="000000"/>
                  </a:solidFill>
                  <a:latin typeface="微软雅黑" panose="020B0503020204020204" pitchFamily="34" charset="-122"/>
                  <a:ea typeface="微软雅黑" panose="020B0503020204020204" pitchFamily="34" charset="-122"/>
                  <a:sym typeface="Arial" panose="020B0604020202020204" pitchFamily="34" charset="0"/>
                </a:rPr>
                <a:t>Normal</a:t>
              </a:r>
              <a:endParaRPr lang="zh-CN" altLang="en-US" sz="1200" dirty="0">
                <a:solidFill>
                  <a:srgbClr val="00000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48" name="TextBox 692">
              <a:extLst>
                <a:ext uri="{FF2B5EF4-FFF2-40B4-BE49-F238E27FC236}">
                  <a16:creationId xmlns:a16="http://schemas.microsoft.com/office/drawing/2014/main" id="{7E1E4CF5-C00D-E649-8247-A97033026456}"/>
                </a:ext>
              </a:extLst>
            </p:cNvPr>
            <p:cNvSpPr>
              <a:spLocks noChangeArrowheads="1"/>
            </p:cNvSpPr>
            <p:nvPr/>
          </p:nvSpPr>
          <p:spPr bwMode="auto">
            <a:xfrm>
              <a:off x="9693352" y="5399873"/>
              <a:ext cx="7249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914378" eaLnBrk="0" hangingPunct="0"/>
              <a:r>
                <a:rPr lang="en-US" altLang="zh-CN" sz="1200" dirty="0">
                  <a:solidFill>
                    <a:srgbClr val="000000"/>
                  </a:solidFill>
                  <a:latin typeface="微软雅黑" panose="020B0503020204020204" pitchFamily="34" charset="-122"/>
                  <a:ea typeface="微软雅黑" panose="020B0503020204020204" pitchFamily="34" charset="-122"/>
                  <a:sym typeface="Arial" panose="020B0604020202020204" pitchFamily="34" charset="0"/>
                </a:rPr>
                <a:t>Alert</a:t>
              </a:r>
              <a:endParaRPr lang="zh-CN" altLang="en-US" sz="1200" dirty="0">
                <a:solidFill>
                  <a:srgbClr val="000000"/>
                </a:solidFill>
                <a:latin typeface="微软雅黑" panose="020B0503020204020204" pitchFamily="34" charset="-122"/>
                <a:ea typeface="微软雅黑" panose="020B0503020204020204" pitchFamily="34" charset="-122"/>
                <a:sym typeface="Arial" panose="020B0604020202020204" pitchFamily="34" charset="0"/>
              </a:endParaRPr>
            </a:p>
          </p:txBody>
        </p:sp>
      </p:grpSp>
    </p:spTree>
    <p:extLst>
      <p:ext uri="{BB962C8B-B14F-4D97-AF65-F5344CB8AC3E}">
        <p14:creationId xmlns:p14="http://schemas.microsoft.com/office/powerpoint/2010/main" val="1574805523"/>
      </p:ext>
    </p:extLst>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82C70-A3F4-CA4B-8D8F-844B1FA99254}"/>
              </a:ext>
            </a:extLst>
          </p:cNvPr>
          <p:cNvSpPr>
            <a:spLocks noGrp="1"/>
          </p:cNvSpPr>
          <p:nvPr>
            <p:ph type="title"/>
          </p:nvPr>
        </p:nvSpPr>
        <p:spPr>
          <a:xfrm>
            <a:off x="252138" y="863079"/>
            <a:ext cx="9095062" cy="372542"/>
          </a:xfrm>
        </p:spPr>
        <p:txBody>
          <a:bodyPr>
            <a:noAutofit/>
          </a:bodyPr>
          <a:lstStyle/>
          <a:p>
            <a:pPr>
              <a:lnSpc>
                <a:spcPct val="100000"/>
              </a:lnSpc>
            </a:pPr>
            <a:r>
              <a:rPr lang="en-US" sz="2700" dirty="0">
                <a:solidFill>
                  <a:schemeClr val="tx1"/>
                </a:solidFill>
                <a:latin typeface="Cambria" panose="02040503050406030204" pitchFamily="18" charset="0"/>
              </a:rPr>
              <a:t>Privacy-preserved Blockchain Database (</a:t>
            </a:r>
            <a:r>
              <a:rPr lang="en-US" sz="2700" dirty="0" err="1">
                <a:solidFill>
                  <a:schemeClr val="tx1"/>
                </a:solidFill>
                <a:latin typeface="Cambria" panose="02040503050406030204" pitchFamily="18" charset="0"/>
              </a:rPr>
              <a:t>CARLab</a:t>
            </a:r>
            <a:r>
              <a:rPr lang="en-US" sz="2700" dirty="0">
                <a:solidFill>
                  <a:schemeClr val="tx1"/>
                </a:solidFill>
                <a:latin typeface="Cambria" panose="02040503050406030204" pitchFamily="18" charset="0"/>
              </a:rPr>
              <a:t> </a:t>
            </a:r>
            <a:r>
              <a:rPr lang="en-US" sz="2700" dirty="0" err="1">
                <a:solidFill>
                  <a:schemeClr val="tx1"/>
                </a:solidFill>
                <a:latin typeface="Cambria" panose="02040503050406030204" pitchFamily="18" charset="0"/>
              </a:rPr>
              <a:t>BlockDB</a:t>
            </a:r>
            <a:r>
              <a:rPr lang="en-US" sz="2700" dirty="0">
                <a:solidFill>
                  <a:schemeClr val="tx1"/>
                </a:solidFill>
                <a:latin typeface="Cambria" panose="02040503050406030204" pitchFamily="18" charset="0"/>
              </a:rPr>
              <a:t>)</a:t>
            </a:r>
          </a:p>
        </p:txBody>
      </p:sp>
      <p:graphicFrame>
        <p:nvGraphicFramePr>
          <p:cNvPr id="6" name="Diagram 5">
            <a:extLst>
              <a:ext uri="{FF2B5EF4-FFF2-40B4-BE49-F238E27FC236}">
                <a16:creationId xmlns:a16="http://schemas.microsoft.com/office/drawing/2014/main" id="{B373FBB1-2C27-5042-BCB7-661B90A8FB59}"/>
              </a:ext>
            </a:extLst>
          </p:cNvPr>
          <p:cNvGraphicFramePr/>
          <p:nvPr>
            <p:extLst/>
          </p:nvPr>
        </p:nvGraphicFramePr>
        <p:xfrm>
          <a:off x="728209" y="1235621"/>
          <a:ext cx="7687582" cy="30355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a:extLst>
              <a:ext uri="{FF2B5EF4-FFF2-40B4-BE49-F238E27FC236}">
                <a16:creationId xmlns:a16="http://schemas.microsoft.com/office/drawing/2014/main" id="{39558E1E-50FA-7D42-B72E-C10F96EF2B9B}"/>
              </a:ext>
            </a:extLst>
          </p:cNvPr>
          <p:cNvSpPr/>
          <p:nvPr/>
        </p:nvSpPr>
        <p:spPr>
          <a:xfrm>
            <a:off x="628649" y="3895510"/>
            <a:ext cx="7687581" cy="2128340"/>
          </a:xfrm>
          <a:prstGeom prst="rect">
            <a:avLst/>
          </a:prstGeom>
        </p:spPr>
        <p:txBody>
          <a:bodyPr wrap="square">
            <a:spAutoFit/>
          </a:bodyPr>
          <a:lstStyle/>
          <a:p>
            <a:pPr marL="257175" indent="-257175">
              <a:lnSpc>
                <a:spcPct val="150000"/>
              </a:lnSpc>
              <a:buFont typeface="Arial" panose="020B0604020202020204" pitchFamily="34" charset="0"/>
              <a:buChar char="•"/>
            </a:pPr>
            <a:r>
              <a:rPr lang="en-US" sz="1500" b="1" dirty="0">
                <a:solidFill>
                  <a:srgbClr val="000000"/>
                </a:solidFill>
                <a:latin typeface="Cambria" panose="02040503050406030204" pitchFamily="18" charset="0"/>
              </a:rPr>
              <a:t>Every Privacy data are securely stored in a Blockchain Database </a:t>
            </a:r>
            <a:r>
              <a:rPr lang="en-US" sz="1500" b="1" i="1" dirty="0" err="1">
                <a:solidFill>
                  <a:schemeClr val="accent1">
                    <a:lumMod val="50000"/>
                  </a:schemeClr>
                </a:solidFill>
                <a:latin typeface="Cambria" panose="02040503050406030204" pitchFamily="18" charset="0"/>
              </a:rPr>
              <a:t>BlockDB</a:t>
            </a:r>
            <a:endParaRPr lang="en-US" sz="1500" b="1" i="1" dirty="0">
              <a:solidFill>
                <a:schemeClr val="accent1">
                  <a:lumMod val="50000"/>
                </a:schemeClr>
              </a:solidFill>
              <a:latin typeface="Cambria" panose="02040503050406030204" pitchFamily="18" charset="0"/>
            </a:endParaRPr>
          </a:p>
          <a:p>
            <a:pPr marL="257175" indent="-257175">
              <a:lnSpc>
                <a:spcPct val="150000"/>
              </a:lnSpc>
              <a:buFont typeface="Arial" panose="020B0604020202020204" pitchFamily="34" charset="0"/>
              <a:buChar char="•"/>
            </a:pPr>
            <a:r>
              <a:rPr lang="en-US" sz="1500" b="1" i="1" dirty="0" err="1">
                <a:solidFill>
                  <a:schemeClr val="accent1">
                    <a:lumMod val="50000"/>
                  </a:schemeClr>
                </a:solidFill>
                <a:latin typeface="Cambria" panose="02040503050406030204" pitchFamily="18" charset="0"/>
              </a:rPr>
              <a:t>BlockDB</a:t>
            </a:r>
            <a:r>
              <a:rPr lang="en-US" sz="1500" b="1" dirty="0">
                <a:solidFill>
                  <a:srgbClr val="000000"/>
                </a:solidFill>
                <a:latin typeface="Cambria" panose="02040503050406030204" pitchFamily="18" charset="0"/>
              </a:rPr>
              <a:t> preserves privacy by transforming all the data in an untraceable format</a:t>
            </a:r>
          </a:p>
          <a:p>
            <a:pPr marL="600075" lvl="1" indent="-257175">
              <a:lnSpc>
                <a:spcPct val="150000"/>
              </a:lnSpc>
              <a:buFontTx/>
              <a:buChar char="-"/>
            </a:pPr>
            <a:r>
              <a:rPr lang="en-US" sz="1500" dirty="0">
                <a:solidFill>
                  <a:srgbClr val="000000"/>
                </a:solidFill>
                <a:latin typeface="Cambria" panose="02040503050406030204" pitchFamily="18" charset="0"/>
              </a:rPr>
              <a:t>Name, SSN, etc. all be replaced to an index where outsiders would never be able to trace back to individuals</a:t>
            </a:r>
          </a:p>
          <a:p>
            <a:pPr marL="600075" lvl="1" indent="-257175">
              <a:lnSpc>
                <a:spcPct val="150000"/>
              </a:lnSpc>
              <a:buFontTx/>
              <a:buChar char="-"/>
            </a:pPr>
            <a:r>
              <a:rPr lang="en-US" sz="1500" dirty="0">
                <a:solidFill>
                  <a:srgbClr val="000000"/>
                </a:solidFill>
                <a:latin typeface="Cambria" panose="02040503050406030204" pitchFamily="18" charset="0"/>
              </a:rPr>
              <a:t>Blocks (data) are only retrievable for analysis</a:t>
            </a:r>
          </a:p>
          <a:p>
            <a:pPr marL="257175" indent="-257175">
              <a:lnSpc>
                <a:spcPct val="150000"/>
              </a:lnSpc>
              <a:buFontTx/>
              <a:buChar char="-"/>
            </a:pPr>
            <a:endParaRPr lang="en-US" sz="1500" b="1" dirty="0">
              <a:solidFill>
                <a:srgbClr val="000000"/>
              </a:solidFill>
              <a:latin typeface="Cambria" panose="02040503050406030204" pitchFamily="18" charset="0"/>
            </a:endParaRPr>
          </a:p>
        </p:txBody>
      </p:sp>
    </p:spTree>
    <p:extLst>
      <p:ext uri="{BB962C8B-B14F-4D97-AF65-F5344CB8AC3E}">
        <p14:creationId xmlns:p14="http://schemas.microsoft.com/office/powerpoint/2010/main" val="6704877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82C70-A3F4-CA4B-8D8F-844B1FA99254}"/>
              </a:ext>
            </a:extLst>
          </p:cNvPr>
          <p:cNvSpPr>
            <a:spLocks noGrp="1"/>
          </p:cNvSpPr>
          <p:nvPr>
            <p:ph type="title"/>
          </p:nvPr>
        </p:nvSpPr>
        <p:spPr>
          <a:xfrm>
            <a:off x="254178" y="1049350"/>
            <a:ext cx="8436523" cy="372542"/>
          </a:xfrm>
        </p:spPr>
        <p:txBody>
          <a:bodyPr>
            <a:noAutofit/>
          </a:bodyPr>
          <a:lstStyle/>
          <a:p>
            <a:pPr>
              <a:lnSpc>
                <a:spcPct val="100000"/>
              </a:lnSpc>
            </a:pPr>
            <a:r>
              <a:rPr lang="en-US" sz="2700" dirty="0">
                <a:solidFill>
                  <a:schemeClr val="tx1"/>
                </a:solidFill>
                <a:latin typeface="Cambria" panose="02040503050406030204" pitchFamily="18" charset="0"/>
              </a:rPr>
              <a:t>Modules of </a:t>
            </a:r>
            <a:r>
              <a:rPr lang="en-US" sz="2700" dirty="0" err="1">
                <a:solidFill>
                  <a:schemeClr val="tx1"/>
                </a:solidFill>
                <a:latin typeface="Cambria" panose="02040503050406030204" pitchFamily="18" charset="0"/>
              </a:rPr>
              <a:t>BlockDB</a:t>
            </a:r>
            <a:endParaRPr lang="en-US" sz="2700" dirty="0">
              <a:solidFill>
                <a:schemeClr val="tx1"/>
              </a:solidFill>
              <a:latin typeface="Cambria" panose="02040503050406030204" pitchFamily="18" charset="0"/>
            </a:endParaRPr>
          </a:p>
        </p:txBody>
      </p:sp>
      <p:sp>
        <p:nvSpPr>
          <p:cNvPr id="7" name="Rectangle 6">
            <a:extLst>
              <a:ext uri="{FF2B5EF4-FFF2-40B4-BE49-F238E27FC236}">
                <a16:creationId xmlns:a16="http://schemas.microsoft.com/office/drawing/2014/main" id="{39558E1E-50FA-7D42-B72E-C10F96EF2B9B}"/>
              </a:ext>
            </a:extLst>
          </p:cNvPr>
          <p:cNvSpPr/>
          <p:nvPr/>
        </p:nvSpPr>
        <p:spPr>
          <a:xfrm>
            <a:off x="5921976" y="1705138"/>
            <a:ext cx="2967846" cy="4897046"/>
          </a:xfrm>
          <a:prstGeom prst="rect">
            <a:avLst/>
          </a:prstGeom>
        </p:spPr>
        <p:txBody>
          <a:bodyPr wrap="square">
            <a:spAutoFit/>
          </a:bodyPr>
          <a:lstStyle/>
          <a:p>
            <a:pPr marL="257175" indent="-257175">
              <a:lnSpc>
                <a:spcPct val="150000"/>
              </a:lnSpc>
              <a:buFont typeface="Arial" panose="020B0604020202020204" pitchFamily="34" charset="0"/>
              <a:buChar char="•"/>
            </a:pPr>
            <a:r>
              <a:rPr lang="en-US" sz="1500" b="1" dirty="0">
                <a:solidFill>
                  <a:srgbClr val="000000"/>
                </a:solidFill>
                <a:latin typeface="Cambria" panose="02040503050406030204" pitchFamily="18" charset="0"/>
              </a:rPr>
              <a:t>Untraceable Personal Identifier</a:t>
            </a:r>
            <a:br>
              <a:rPr lang="en-US" sz="1500" b="1" dirty="0">
                <a:solidFill>
                  <a:srgbClr val="000000"/>
                </a:solidFill>
                <a:latin typeface="Cambria" panose="02040503050406030204" pitchFamily="18" charset="0"/>
              </a:rPr>
            </a:br>
            <a:r>
              <a:rPr lang="en-US" sz="1500" b="1" dirty="0">
                <a:solidFill>
                  <a:srgbClr val="000000"/>
                </a:solidFill>
                <a:latin typeface="Cambria" panose="02040503050406030204" pitchFamily="18" charset="0"/>
              </a:rPr>
              <a:t>(UPI)</a:t>
            </a:r>
          </a:p>
          <a:p>
            <a:pPr lvl="1">
              <a:lnSpc>
                <a:spcPct val="150000"/>
              </a:lnSpc>
            </a:pPr>
            <a:r>
              <a:rPr lang="en-US" sz="1500" b="1" dirty="0">
                <a:solidFill>
                  <a:srgbClr val="000000"/>
                </a:solidFill>
                <a:latin typeface="Cambria" panose="02040503050406030204" pitchFamily="18" charset="0"/>
              </a:rPr>
              <a:t>- </a:t>
            </a:r>
            <a:r>
              <a:rPr lang="en-US" sz="1500" dirty="0">
                <a:solidFill>
                  <a:srgbClr val="000000"/>
                </a:solidFill>
                <a:latin typeface="Cambria" panose="02040503050406030204" pitchFamily="18" charset="0"/>
              </a:rPr>
              <a:t>When any data is added in to the blockchain, </a:t>
            </a:r>
            <a:r>
              <a:rPr lang="en-US" sz="1500" dirty="0" err="1">
                <a:solidFill>
                  <a:srgbClr val="000000"/>
                </a:solidFill>
                <a:latin typeface="Cambria" panose="02040503050406030204" pitchFamily="18" charset="0"/>
              </a:rPr>
              <a:t>BlockDB</a:t>
            </a:r>
            <a:r>
              <a:rPr lang="en-US" sz="1500" dirty="0">
                <a:solidFill>
                  <a:srgbClr val="000000"/>
                </a:solidFill>
                <a:latin typeface="Cambria" panose="02040503050406030204" pitchFamily="18" charset="0"/>
              </a:rPr>
              <a:t> generates a new hash value which is the new “Personal Identifier”. This personal identifier updates every millisecond which makes the identifier to be untraceable for any outsiders.</a:t>
            </a:r>
          </a:p>
          <a:p>
            <a:pPr marL="257175" indent="-257175">
              <a:lnSpc>
                <a:spcPct val="150000"/>
              </a:lnSpc>
              <a:buFontTx/>
              <a:buChar char="-"/>
            </a:pPr>
            <a:endParaRPr lang="en-US" sz="1500" b="1" dirty="0">
              <a:solidFill>
                <a:srgbClr val="000000"/>
              </a:solidFill>
              <a:latin typeface="Cambria" panose="02040503050406030204" pitchFamily="18" charset="0"/>
            </a:endParaRPr>
          </a:p>
        </p:txBody>
      </p:sp>
      <p:pic>
        <p:nvPicPr>
          <p:cNvPr id="5" name="Picture 4">
            <a:extLst>
              <a:ext uri="{FF2B5EF4-FFF2-40B4-BE49-F238E27FC236}">
                <a16:creationId xmlns:a16="http://schemas.microsoft.com/office/drawing/2014/main" id="{A4F75B0D-4DCB-0144-BBC6-F7F7DF5C34CF}"/>
              </a:ext>
            </a:extLst>
          </p:cNvPr>
          <p:cNvPicPr/>
          <p:nvPr/>
        </p:nvPicPr>
        <p:blipFill>
          <a:blip r:embed="rId3">
            <a:extLst>
              <a:ext uri="{28A0092B-C50C-407E-A947-70E740481C1C}">
                <a14:useLocalDpi xmlns:a14="http://schemas.microsoft.com/office/drawing/2010/main" val="0"/>
              </a:ext>
            </a:extLst>
          </a:blip>
          <a:stretch>
            <a:fillRect/>
          </a:stretch>
        </p:blipFill>
        <p:spPr>
          <a:xfrm>
            <a:off x="301473" y="1861570"/>
            <a:ext cx="5483444" cy="3125111"/>
          </a:xfrm>
          <a:prstGeom prst="rect">
            <a:avLst/>
          </a:prstGeom>
        </p:spPr>
      </p:pic>
    </p:spTree>
    <p:extLst>
      <p:ext uri="{BB962C8B-B14F-4D97-AF65-F5344CB8AC3E}">
        <p14:creationId xmlns:p14="http://schemas.microsoft.com/office/powerpoint/2010/main" val="31625185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82C70-A3F4-CA4B-8D8F-844B1FA99254}"/>
              </a:ext>
            </a:extLst>
          </p:cNvPr>
          <p:cNvSpPr>
            <a:spLocks noGrp="1"/>
          </p:cNvSpPr>
          <p:nvPr>
            <p:ph type="title"/>
          </p:nvPr>
        </p:nvSpPr>
        <p:spPr>
          <a:xfrm>
            <a:off x="254178" y="1049350"/>
            <a:ext cx="8436523" cy="372542"/>
          </a:xfrm>
        </p:spPr>
        <p:txBody>
          <a:bodyPr>
            <a:noAutofit/>
          </a:bodyPr>
          <a:lstStyle/>
          <a:p>
            <a:pPr>
              <a:lnSpc>
                <a:spcPct val="100000"/>
              </a:lnSpc>
            </a:pPr>
            <a:r>
              <a:rPr lang="en-US" sz="2700" dirty="0">
                <a:solidFill>
                  <a:schemeClr val="tx1"/>
                </a:solidFill>
                <a:latin typeface="Cambria" panose="02040503050406030204" pitchFamily="18" charset="0"/>
              </a:rPr>
              <a:t>Modules of </a:t>
            </a:r>
            <a:r>
              <a:rPr lang="en-US" sz="2700" dirty="0" err="1">
                <a:solidFill>
                  <a:schemeClr val="tx1"/>
                </a:solidFill>
                <a:latin typeface="Cambria" panose="02040503050406030204" pitchFamily="18" charset="0"/>
              </a:rPr>
              <a:t>BlockDB</a:t>
            </a:r>
            <a:endParaRPr lang="en-US" sz="2700" dirty="0">
              <a:solidFill>
                <a:schemeClr val="tx1"/>
              </a:solidFill>
              <a:latin typeface="Cambria" panose="02040503050406030204" pitchFamily="18" charset="0"/>
            </a:endParaRPr>
          </a:p>
        </p:txBody>
      </p:sp>
      <p:sp>
        <p:nvSpPr>
          <p:cNvPr id="7" name="Rectangle 6">
            <a:extLst>
              <a:ext uri="{FF2B5EF4-FFF2-40B4-BE49-F238E27FC236}">
                <a16:creationId xmlns:a16="http://schemas.microsoft.com/office/drawing/2014/main" id="{39558E1E-50FA-7D42-B72E-C10F96EF2B9B}"/>
              </a:ext>
            </a:extLst>
          </p:cNvPr>
          <p:cNvSpPr/>
          <p:nvPr/>
        </p:nvSpPr>
        <p:spPr>
          <a:xfrm>
            <a:off x="5636173" y="1705138"/>
            <a:ext cx="3253649" cy="4550798"/>
          </a:xfrm>
          <a:prstGeom prst="rect">
            <a:avLst/>
          </a:prstGeom>
        </p:spPr>
        <p:txBody>
          <a:bodyPr wrap="square">
            <a:spAutoFit/>
          </a:bodyPr>
          <a:lstStyle/>
          <a:p>
            <a:pPr marL="257175" indent="-257175">
              <a:lnSpc>
                <a:spcPct val="150000"/>
              </a:lnSpc>
              <a:buFont typeface="Arial" panose="020B0604020202020204" pitchFamily="34" charset="0"/>
              <a:buChar char="•"/>
            </a:pPr>
            <a:r>
              <a:rPr lang="en-US" sz="1500" b="1" dirty="0">
                <a:solidFill>
                  <a:srgbClr val="000000"/>
                </a:solidFill>
                <a:latin typeface="Cambria" panose="02040503050406030204" pitchFamily="18" charset="0"/>
              </a:rPr>
              <a:t>Data Protection</a:t>
            </a:r>
          </a:p>
          <a:p>
            <a:pPr marL="600075" lvl="1" indent="-257175">
              <a:lnSpc>
                <a:spcPct val="150000"/>
              </a:lnSpc>
              <a:buFontTx/>
              <a:buChar char="-"/>
            </a:pPr>
            <a:r>
              <a:rPr lang="en-US" sz="1500" dirty="0">
                <a:solidFill>
                  <a:srgbClr val="000000"/>
                </a:solidFill>
                <a:latin typeface="Cambria" panose="02040503050406030204" pitchFamily="18" charset="0"/>
              </a:rPr>
              <a:t>Every data input into the </a:t>
            </a:r>
            <a:r>
              <a:rPr lang="en-US" sz="1500" dirty="0" err="1">
                <a:solidFill>
                  <a:srgbClr val="000000"/>
                </a:solidFill>
                <a:latin typeface="Cambria" panose="02040503050406030204" pitchFamily="18" charset="0"/>
              </a:rPr>
              <a:t>BlockDB</a:t>
            </a:r>
            <a:r>
              <a:rPr lang="en-US" sz="1500" dirty="0">
                <a:solidFill>
                  <a:srgbClr val="000000"/>
                </a:solidFill>
                <a:latin typeface="Cambria" panose="02040503050406030204" pitchFamily="18" charset="0"/>
              </a:rPr>
              <a:t> gets assigned to an index as followed:</a:t>
            </a:r>
            <a:br>
              <a:rPr lang="en-US" sz="1500" dirty="0">
                <a:solidFill>
                  <a:srgbClr val="000000"/>
                </a:solidFill>
                <a:latin typeface="Cambria" panose="02040503050406030204" pitchFamily="18" charset="0"/>
              </a:rPr>
            </a:br>
            <a:r>
              <a:rPr lang="en-US" sz="1500" dirty="0">
                <a:solidFill>
                  <a:srgbClr val="000000"/>
                </a:solidFill>
                <a:latin typeface="Cambria" panose="02040503050406030204" pitchFamily="18" charset="0"/>
              </a:rPr>
              <a:t>Data attribute identifier + UPI</a:t>
            </a:r>
          </a:p>
          <a:p>
            <a:pPr marL="600075" lvl="1" indent="-257175">
              <a:lnSpc>
                <a:spcPct val="150000"/>
              </a:lnSpc>
              <a:buFontTx/>
              <a:buChar char="-"/>
            </a:pPr>
            <a:r>
              <a:rPr lang="en-US" sz="1500" dirty="0">
                <a:solidFill>
                  <a:srgbClr val="000000"/>
                </a:solidFill>
                <a:latin typeface="Cambria" panose="02040503050406030204" pitchFamily="18" charset="0"/>
              </a:rPr>
              <a:t>As similar to UPI, data attribute identifier dynamically updates every millisecond which makes the data as well as the index to be untraceable</a:t>
            </a:r>
          </a:p>
          <a:p>
            <a:pPr marL="600075" lvl="1" indent="-257175">
              <a:lnSpc>
                <a:spcPct val="150000"/>
              </a:lnSpc>
              <a:buFontTx/>
              <a:buChar char="-"/>
            </a:pPr>
            <a:endParaRPr lang="en-US" sz="1500" dirty="0">
              <a:solidFill>
                <a:srgbClr val="000000"/>
              </a:solidFill>
              <a:latin typeface="Cambria" panose="02040503050406030204" pitchFamily="18" charset="0"/>
            </a:endParaRPr>
          </a:p>
          <a:p>
            <a:pPr marL="257175" indent="-257175">
              <a:lnSpc>
                <a:spcPct val="150000"/>
              </a:lnSpc>
              <a:buFontTx/>
              <a:buChar char="-"/>
            </a:pPr>
            <a:endParaRPr lang="en-US" sz="1500" b="1" dirty="0">
              <a:solidFill>
                <a:srgbClr val="000000"/>
              </a:solidFill>
              <a:latin typeface="Cambria" panose="02040503050406030204" pitchFamily="18" charset="0"/>
            </a:endParaRPr>
          </a:p>
        </p:txBody>
      </p:sp>
      <p:pic>
        <p:nvPicPr>
          <p:cNvPr id="6" name="Picture 5">
            <a:extLst>
              <a:ext uri="{FF2B5EF4-FFF2-40B4-BE49-F238E27FC236}">
                <a16:creationId xmlns:a16="http://schemas.microsoft.com/office/drawing/2014/main" id="{A9E31324-5EBB-5941-ACCD-B6BA4A0EE36B}"/>
              </a:ext>
            </a:extLst>
          </p:cNvPr>
          <p:cNvPicPr/>
          <p:nvPr/>
        </p:nvPicPr>
        <p:blipFill>
          <a:blip r:embed="rId3">
            <a:extLst>
              <a:ext uri="{28A0092B-C50C-407E-A947-70E740481C1C}">
                <a14:useLocalDpi xmlns:a14="http://schemas.microsoft.com/office/drawing/2010/main" val="0"/>
              </a:ext>
            </a:extLst>
          </a:blip>
          <a:stretch>
            <a:fillRect/>
          </a:stretch>
        </p:blipFill>
        <p:spPr>
          <a:xfrm>
            <a:off x="211933" y="1869449"/>
            <a:ext cx="5069519" cy="2645401"/>
          </a:xfrm>
          <a:prstGeom prst="rect">
            <a:avLst/>
          </a:prstGeom>
        </p:spPr>
      </p:pic>
    </p:spTree>
    <p:extLst>
      <p:ext uri="{BB962C8B-B14F-4D97-AF65-F5344CB8AC3E}">
        <p14:creationId xmlns:p14="http://schemas.microsoft.com/office/powerpoint/2010/main" val="34133875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82C70-A3F4-CA4B-8D8F-844B1FA99254}"/>
              </a:ext>
            </a:extLst>
          </p:cNvPr>
          <p:cNvSpPr>
            <a:spLocks noGrp="1"/>
          </p:cNvSpPr>
          <p:nvPr>
            <p:ph type="title"/>
          </p:nvPr>
        </p:nvSpPr>
        <p:spPr>
          <a:xfrm>
            <a:off x="254178" y="1049350"/>
            <a:ext cx="8436523" cy="372542"/>
          </a:xfrm>
        </p:spPr>
        <p:txBody>
          <a:bodyPr>
            <a:noAutofit/>
          </a:bodyPr>
          <a:lstStyle/>
          <a:p>
            <a:pPr>
              <a:lnSpc>
                <a:spcPct val="100000"/>
              </a:lnSpc>
            </a:pPr>
            <a:r>
              <a:rPr lang="en-US" sz="2100" b="1" dirty="0">
                <a:solidFill>
                  <a:schemeClr val="tx1"/>
                </a:solidFill>
                <a:latin typeface="Cambria" panose="02040503050406030204" pitchFamily="18" charset="0"/>
              </a:rPr>
              <a:t>It will look like this:</a:t>
            </a:r>
          </a:p>
        </p:txBody>
      </p:sp>
      <p:pic>
        <p:nvPicPr>
          <p:cNvPr id="4" name="Graphic 3" descr="Internet">
            <a:extLst>
              <a:ext uri="{FF2B5EF4-FFF2-40B4-BE49-F238E27FC236}">
                <a16:creationId xmlns:a16="http://schemas.microsoft.com/office/drawing/2014/main" id="{4053ABF7-2A2B-4B43-8B53-52284F18D842}"/>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82851" y="3023754"/>
            <a:ext cx="1825337" cy="1825337"/>
          </a:xfrm>
          <a:prstGeom prst="rect">
            <a:avLst/>
          </a:prstGeom>
        </p:spPr>
      </p:pic>
      <p:sp>
        <p:nvSpPr>
          <p:cNvPr id="5" name="TextBox 4">
            <a:extLst>
              <a:ext uri="{FF2B5EF4-FFF2-40B4-BE49-F238E27FC236}">
                <a16:creationId xmlns:a16="http://schemas.microsoft.com/office/drawing/2014/main" id="{B1D6B29B-67CE-A54D-8096-A438EF53DF5E}"/>
              </a:ext>
            </a:extLst>
          </p:cNvPr>
          <p:cNvSpPr txBox="1"/>
          <p:nvPr/>
        </p:nvSpPr>
        <p:spPr>
          <a:xfrm>
            <a:off x="694711" y="2306782"/>
            <a:ext cx="2401619" cy="646331"/>
          </a:xfrm>
          <a:prstGeom prst="rect">
            <a:avLst/>
          </a:prstGeom>
          <a:noFill/>
        </p:spPr>
        <p:txBody>
          <a:bodyPr wrap="none" rtlCol="0">
            <a:spAutoFit/>
          </a:bodyPr>
          <a:lstStyle/>
          <a:p>
            <a:pPr algn="ctr"/>
            <a:r>
              <a:rPr lang="en-US" sz="1800" dirty="0">
                <a:latin typeface="Georgia" panose="02040502050405020303" pitchFamily="18" charset="0"/>
              </a:rPr>
              <a:t>Even if you obtain </a:t>
            </a:r>
            <a:br>
              <a:rPr lang="en-US" sz="1800" dirty="0">
                <a:latin typeface="Georgia" panose="02040502050405020303" pitchFamily="18" charset="0"/>
              </a:rPr>
            </a:br>
            <a:r>
              <a:rPr lang="en-US" sz="1800" dirty="0">
                <a:latin typeface="Georgia" panose="02040502050405020303" pitchFamily="18" charset="0"/>
              </a:rPr>
              <a:t>part of the GEM data,</a:t>
            </a:r>
          </a:p>
        </p:txBody>
      </p:sp>
      <p:sp>
        <p:nvSpPr>
          <p:cNvPr id="9" name="TextBox 8">
            <a:extLst>
              <a:ext uri="{FF2B5EF4-FFF2-40B4-BE49-F238E27FC236}">
                <a16:creationId xmlns:a16="http://schemas.microsoft.com/office/drawing/2014/main" id="{8BD571AA-D601-AD4D-9C76-FA11740C49EC}"/>
              </a:ext>
            </a:extLst>
          </p:cNvPr>
          <p:cNvSpPr txBox="1"/>
          <p:nvPr/>
        </p:nvSpPr>
        <p:spPr>
          <a:xfrm>
            <a:off x="3613756" y="2301586"/>
            <a:ext cx="2015296" cy="646331"/>
          </a:xfrm>
          <a:prstGeom prst="rect">
            <a:avLst/>
          </a:prstGeom>
          <a:noFill/>
        </p:spPr>
        <p:txBody>
          <a:bodyPr wrap="none" rtlCol="0">
            <a:spAutoFit/>
          </a:bodyPr>
          <a:lstStyle/>
          <a:p>
            <a:pPr algn="ctr"/>
            <a:r>
              <a:rPr lang="en-US" sz="1800" dirty="0">
                <a:latin typeface="Georgia" panose="02040502050405020303" pitchFamily="18" charset="0"/>
              </a:rPr>
              <a:t>What you get will </a:t>
            </a:r>
            <a:br>
              <a:rPr lang="en-US" sz="1800" dirty="0">
                <a:latin typeface="Georgia" panose="02040502050405020303" pitchFamily="18" charset="0"/>
              </a:rPr>
            </a:br>
            <a:r>
              <a:rPr lang="en-US" sz="1800" dirty="0">
                <a:latin typeface="Georgia" panose="02040502050405020303" pitchFamily="18" charset="0"/>
              </a:rPr>
              <a:t>look like,</a:t>
            </a:r>
          </a:p>
        </p:txBody>
      </p:sp>
      <p:sp>
        <p:nvSpPr>
          <p:cNvPr id="13" name="TextBox 12">
            <a:extLst>
              <a:ext uri="{FF2B5EF4-FFF2-40B4-BE49-F238E27FC236}">
                <a16:creationId xmlns:a16="http://schemas.microsoft.com/office/drawing/2014/main" id="{89CBEE7D-8F4F-B940-AA91-5D3C0E914C50}"/>
              </a:ext>
            </a:extLst>
          </p:cNvPr>
          <p:cNvSpPr txBox="1"/>
          <p:nvPr/>
        </p:nvSpPr>
        <p:spPr>
          <a:xfrm>
            <a:off x="3146480" y="3717132"/>
            <a:ext cx="2949846" cy="461665"/>
          </a:xfrm>
          <a:prstGeom prst="rect">
            <a:avLst/>
          </a:prstGeom>
          <a:noFill/>
        </p:spPr>
        <p:txBody>
          <a:bodyPr wrap="none" rtlCol="0">
            <a:spAutoFit/>
          </a:bodyPr>
          <a:lstStyle/>
          <a:p>
            <a:pPr algn="ctr"/>
            <a:r>
              <a:rPr lang="en-US" dirty="0">
                <a:latin typeface="Andale Mono" panose="020B0509000000000004" pitchFamily="49" charset="0"/>
              </a:rPr>
              <a:t>9A78X%SX*72ZQ”S</a:t>
            </a:r>
          </a:p>
        </p:txBody>
      </p:sp>
      <p:sp>
        <p:nvSpPr>
          <p:cNvPr id="14" name="TextBox 13">
            <a:extLst>
              <a:ext uri="{FF2B5EF4-FFF2-40B4-BE49-F238E27FC236}">
                <a16:creationId xmlns:a16="http://schemas.microsoft.com/office/drawing/2014/main" id="{8F15AD3E-BE10-7449-854A-FE38105BDB21}"/>
              </a:ext>
            </a:extLst>
          </p:cNvPr>
          <p:cNvSpPr txBox="1"/>
          <p:nvPr/>
        </p:nvSpPr>
        <p:spPr>
          <a:xfrm>
            <a:off x="6262254" y="2301585"/>
            <a:ext cx="2696473" cy="1477328"/>
          </a:xfrm>
          <a:prstGeom prst="rect">
            <a:avLst/>
          </a:prstGeom>
          <a:noFill/>
        </p:spPr>
        <p:txBody>
          <a:bodyPr wrap="square" rtlCol="0">
            <a:spAutoFit/>
          </a:bodyPr>
          <a:lstStyle/>
          <a:p>
            <a:pPr algn="ctr"/>
            <a:r>
              <a:rPr lang="en-US" sz="1800" dirty="0">
                <a:latin typeface="Georgia" panose="02040502050405020303" pitchFamily="18" charset="0"/>
              </a:rPr>
              <a:t>And, </a:t>
            </a:r>
            <a:br>
              <a:rPr lang="en-US" sz="1800" dirty="0">
                <a:latin typeface="Georgia" panose="02040502050405020303" pitchFamily="18" charset="0"/>
              </a:rPr>
            </a:br>
            <a:r>
              <a:rPr lang="en-US" sz="1800" dirty="0">
                <a:latin typeface="Georgia" panose="02040502050405020303" pitchFamily="18" charset="0"/>
              </a:rPr>
              <a:t>this meaningful information </a:t>
            </a:r>
            <a:br>
              <a:rPr lang="en-US" sz="1800" dirty="0">
                <a:latin typeface="Georgia" panose="02040502050405020303" pitchFamily="18" charset="0"/>
              </a:rPr>
            </a:br>
            <a:r>
              <a:rPr lang="en-US" sz="1800" dirty="0">
                <a:latin typeface="Georgia" panose="02040502050405020303" pitchFamily="18" charset="0"/>
              </a:rPr>
              <a:t>will change every </a:t>
            </a:r>
            <a:r>
              <a:rPr lang="en-US" sz="1800" dirty="0">
                <a:solidFill>
                  <a:srgbClr val="FF0000"/>
                </a:solidFill>
                <a:latin typeface="Georgia" panose="02040502050405020303" pitchFamily="18" charset="0"/>
              </a:rPr>
              <a:t>millisecond</a:t>
            </a:r>
            <a:r>
              <a:rPr lang="en-US" sz="1800" dirty="0">
                <a:latin typeface="Georgia" panose="02040502050405020303" pitchFamily="18" charset="0"/>
              </a:rPr>
              <a:t>.</a:t>
            </a:r>
          </a:p>
        </p:txBody>
      </p:sp>
      <p:pic>
        <p:nvPicPr>
          <p:cNvPr id="18" name="Graphic 17" descr="Winking Face with Solid Fill">
            <a:extLst>
              <a:ext uri="{FF2B5EF4-FFF2-40B4-BE49-F238E27FC236}">
                <a16:creationId xmlns:a16="http://schemas.microsoft.com/office/drawing/2014/main" id="{1B346F3E-B996-2840-901B-508F889E23B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8032610" y="3771900"/>
            <a:ext cx="685800" cy="685800"/>
          </a:xfrm>
          <a:prstGeom prst="rect">
            <a:avLst/>
          </a:prstGeom>
        </p:spPr>
      </p:pic>
    </p:spTree>
    <p:extLst>
      <p:ext uri="{BB962C8B-B14F-4D97-AF65-F5344CB8AC3E}">
        <p14:creationId xmlns:p14="http://schemas.microsoft.com/office/powerpoint/2010/main" val="41896622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1762A12A-6B11-4FBB-A0AC-593589A0974D}" type="slidenum">
              <a:rPr lang="zh-TW" altLang="en-US" smtClean="0"/>
              <a:pPr/>
              <a:t>5</a:t>
            </a:fld>
            <a:endParaRPr lang="en-US" altLang="zh-TW"/>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2848226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2" name="Group 241">
            <a:extLst>
              <a:ext uri="{FF2B5EF4-FFF2-40B4-BE49-F238E27FC236}">
                <a16:creationId xmlns:a16="http://schemas.microsoft.com/office/drawing/2014/main" id="{714E3301-87FE-2A4B-802D-E90D6009E9F4}"/>
              </a:ext>
            </a:extLst>
          </p:cNvPr>
          <p:cNvGrpSpPr/>
          <p:nvPr/>
        </p:nvGrpSpPr>
        <p:grpSpPr>
          <a:xfrm>
            <a:off x="710946" y="4138518"/>
            <a:ext cx="7076871" cy="1841715"/>
            <a:chOff x="947928" y="4375024"/>
            <a:chExt cx="9435828" cy="2455620"/>
          </a:xfrm>
        </p:grpSpPr>
        <p:pic>
          <p:nvPicPr>
            <p:cNvPr id="91" name="Picture 90">
              <a:extLst>
                <a:ext uri="{FF2B5EF4-FFF2-40B4-BE49-F238E27FC236}">
                  <a16:creationId xmlns:a16="http://schemas.microsoft.com/office/drawing/2014/main" id="{A66FC2EF-29BB-4D41-9FC9-E303B5C1E778}"/>
                </a:ext>
              </a:extLst>
            </p:cNvPr>
            <p:cNvPicPr>
              <a:picLocks noChangeAspect="1"/>
            </p:cNvPicPr>
            <p:nvPr/>
          </p:nvPicPr>
          <p:blipFill>
            <a:blip r:embed="rId2"/>
            <a:stretch>
              <a:fillRect/>
            </a:stretch>
          </p:blipFill>
          <p:spPr>
            <a:xfrm>
              <a:off x="7553233" y="4375024"/>
              <a:ext cx="2830523" cy="2455620"/>
            </a:xfrm>
            <a:prstGeom prst="rect">
              <a:avLst/>
            </a:prstGeom>
          </p:spPr>
        </p:pic>
        <p:graphicFrame>
          <p:nvGraphicFramePr>
            <p:cNvPr id="94" name="Diagram 93">
              <a:extLst>
                <a:ext uri="{FF2B5EF4-FFF2-40B4-BE49-F238E27FC236}">
                  <a16:creationId xmlns:a16="http://schemas.microsoft.com/office/drawing/2014/main" id="{9251E312-4403-534F-82DA-C11870D9E613}"/>
                </a:ext>
              </a:extLst>
            </p:cNvPr>
            <p:cNvGraphicFramePr/>
            <p:nvPr>
              <p:extLst/>
            </p:nvPr>
          </p:nvGraphicFramePr>
          <p:xfrm>
            <a:off x="2520669" y="5109821"/>
            <a:ext cx="5253195" cy="17023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6" name="Picture 95">
              <a:extLst>
                <a:ext uri="{FF2B5EF4-FFF2-40B4-BE49-F238E27FC236}">
                  <a16:creationId xmlns:a16="http://schemas.microsoft.com/office/drawing/2014/main" id="{2AFF60D8-7F71-8140-9F1D-25F749730FCA}"/>
                </a:ext>
              </a:extLst>
            </p:cNvPr>
            <p:cNvPicPr>
              <a:picLocks noChangeAspect="1"/>
            </p:cNvPicPr>
            <p:nvPr/>
          </p:nvPicPr>
          <p:blipFill>
            <a:blip r:embed="rId8"/>
            <a:stretch>
              <a:fillRect/>
            </a:stretch>
          </p:blipFill>
          <p:spPr>
            <a:xfrm>
              <a:off x="947928" y="4936982"/>
              <a:ext cx="1916393" cy="1480475"/>
            </a:xfrm>
            <a:prstGeom prst="rect">
              <a:avLst/>
            </a:prstGeom>
          </p:spPr>
        </p:pic>
      </p:grpSp>
      <p:grpSp>
        <p:nvGrpSpPr>
          <p:cNvPr id="238" name="Group 237">
            <a:extLst>
              <a:ext uri="{FF2B5EF4-FFF2-40B4-BE49-F238E27FC236}">
                <a16:creationId xmlns:a16="http://schemas.microsoft.com/office/drawing/2014/main" id="{D85880AA-1CD3-6F43-B813-28DA81C7B7BE}"/>
              </a:ext>
            </a:extLst>
          </p:cNvPr>
          <p:cNvGrpSpPr/>
          <p:nvPr/>
        </p:nvGrpSpPr>
        <p:grpSpPr>
          <a:xfrm>
            <a:off x="5885309" y="1061940"/>
            <a:ext cx="1915525" cy="1433807"/>
            <a:chOff x="7633184" y="486506"/>
            <a:chExt cx="2554033" cy="1911743"/>
          </a:xfrm>
        </p:grpSpPr>
        <p:pic>
          <p:nvPicPr>
            <p:cNvPr id="183" name="Picture 182">
              <a:extLst>
                <a:ext uri="{FF2B5EF4-FFF2-40B4-BE49-F238E27FC236}">
                  <a16:creationId xmlns:a16="http://schemas.microsoft.com/office/drawing/2014/main" id="{063A5A48-60C3-C94B-94C0-EA1CCD5A1CC1}"/>
                </a:ext>
              </a:extLst>
            </p:cNvPr>
            <p:cNvPicPr>
              <a:picLocks noChangeAspect="1"/>
            </p:cNvPicPr>
            <p:nvPr/>
          </p:nvPicPr>
          <p:blipFill>
            <a:blip r:embed="rId9"/>
            <a:stretch>
              <a:fillRect/>
            </a:stretch>
          </p:blipFill>
          <p:spPr>
            <a:xfrm>
              <a:off x="7841233" y="1045922"/>
              <a:ext cx="2137930" cy="1352327"/>
            </a:xfrm>
            <a:prstGeom prst="rect">
              <a:avLst/>
            </a:prstGeom>
          </p:spPr>
        </p:pic>
        <p:sp>
          <p:nvSpPr>
            <p:cNvPr id="185" name="Rectangle 184">
              <a:extLst>
                <a:ext uri="{FF2B5EF4-FFF2-40B4-BE49-F238E27FC236}">
                  <a16:creationId xmlns:a16="http://schemas.microsoft.com/office/drawing/2014/main" id="{74D6359E-5208-2548-838B-F426C43E70CC}"/>
                </a:ext>
              </a:extLst>
            </p:cNvPr>
            <p:cNvSpPr/>
            <p:nvPr/>
          </p:nvSpPr>
          <p:spPr>
            <a:xfrm>
              <a:off x="7633184" y="486506"/>
              <a:ext cx="2554033" cy="400112"/>
            </a:xfrm>
            <a:prstGeom prst="rect">
              <a:avLst/>
            </a:prstGeom>
            <a:noFill/>
          </p:spPr>
          <p:txBody>
            <a:bodyPr wrap="none" lIns="68580" tIns="34291" rIns="68580" bIns="34291">
              <a:spAutoFit/>
            </a:bodyPr>
            <a:lstStyle/>
            <a:p>
              <a:pPr algn="ctr"/>
              <a:r>
                <a:rPr lang="en-US" altLang="zh-CN" sz="1500" b="1" dirty="0">
                  <a:ln w="12700" cmpd="sng">
                    <a:noFill/>
                    <a:prstDash val="solid"/>
                  </a:ln>
                  <a:solidFill>
                    <a:srgbClr val="00B050"/>
                  </a:solidFill>
                </a:rPr>
                <a:t>Government</a:t>
              </a:r>
              <a:r>
                <a:rPr lang="zh-CN" altLang="en-US" sz="1500" b="1" dirty="0">
                  <a:ln w="12700" cmpd="sng">
                    <a:noFill/>
                    <a:prstDash val="solid"/>
                  </a:ln>
                  <a:solidFill>
                    <a:srgbClr val="00B050"/>
                  </a:solidFill>
                </a:rPr>
                <a:t> </a:t>
              </a:r>
              <a:r>
                <a:rPr lang="en-US" altLang="zh-CN" sz="1500" b="1" dirty="0">
                  <a:ln w="12700" cmpd="sng">
                    <a:noFill/>
                    <a:prstDash val="solid"/>
                  </a:ln>
                  <a:solidFill>
                    <a:srgbClr val="00B050"/>
                  </a:solidFill>
                </a:rPr>
                <a:t>Action</a:t>
              </a:r>
              <a:endParaRPr lang="en-US" sz="1500" b="1" dirty="0">
                <a:ln w="12700" cmpd="sng">
                  <a:noFill/>
                  <a:prstDash val="solid"/>
                </a:ln>
                <a:solidFill>
                  <a:srgbClr val="00B050"/>
                </a:solidFill>
              </a:endParaRPr>
            </a:p>
          </p:txBody>
        </p:sp>
      </p:grpSp>
      <p:grpSp>
        <p:nvGrpSpPr>
          <p:cNvPr id="241" name="Group 240">
            <a:extLst>
              <a:ext uri="{FF2B5EF4-FFF2-40B4-BE49-F238E27FC236}">
                <a16:creationId xmlns:a16="http://schemas.microsoft.com/office/drawing/2014/main" id="{35BF66EB-C5E8-E549-8214-04E59068B9D8}"/>
              </a:ext>
            </a:extLst>
          </p:cNvPr>
          <p:cNvGrpSpPr/>
          <p:nvPr/>
        </p:nvGrpSpPr>
        <p:grpSpPr>
          <a:xfrm>
            <a:off x="430235" y="1035559"/>
            <a:ext cx="5450691" cy="3392945"/>
            <a:chOff x="573646" y="237745"/>
            <a:chExt cx="7267588" cy="4523926"/>
          </a:xfrm>
        </p:grpSpPr>
        <p:pic>
          <p:nvPicPr>
            <p:cNvPr id="3" name="Picture 2">
              <a:extLst>
                <a:ext uri="{FF2B5EF4-FFF2-40B4-BE49-F238E27FC236}">
                  <a16:creationId xmlns:a16="http://schemas.microsoft.com/office/drawing/2014/main" id="{0A7BB565-5512-1B49-B016-D27CE5CD33C9}"/>
                </a:ext>
              </a:extLst>
            </p:cNvPr>
            <p:cNvPicPr>
              <a:picLocks noChangeAspect="1"/>
            </p:cNvPicPr>
            <p:nvPr/>
          </p:nvPicPr>
          <p:blipFill>
            <a:blip r:embed="rId10"/>
            <a:stretch>
              <a:fillRect/>
            </a:stretch>
          </p:blipFill>
          <p:spPr>
            <a:xfrm>
              <a:off x="573646" y="237745"/>
              <a:ext cx="4078930" cy="4348613"/>
            </a:xfrm>
            <a:prstGeom prst="rect">
              <a:avLst/>
            </a:prstGeom>
          </p:spPr>
        </p:pic>
        <p:grpSp>
          <p:nvGrpSpPr>
            <p:cNvPr id="240" name="Group 239">
              <a:extLst>
                <a:ext uri="{FF2B5EF4-FFF2-40B4-BE49-F238E27FC236}">
                  <a16:creationId xmlns:a16="http://schemas.microsoft.com/office/drawing/2014/main" id="{5FBA9925-4AA0-154E-B292-B9A4BBD0C68A}"/>
                </a:ext>
              </a:extLst>
            </p:cNvPr>
            <p:cNvGrpSpPr/>
            <p:nvPr/>
          </p:nvGrpSpPr>
          <p:grpSpPr>
            <a:xfrm>
              <a:off x="2884271" y="503987"/>
              <a:ext cx="4956963" cy="4257684"/>
              <a:chOff x="2884271" y="503987"/>
              <a:chExt cx="4956963" cy="4257684"/>
            </a:xfrm>
          </p:grpSpPr>
          <p:grpSp>
            <p:nvGrpSpPr>
              <p:cNvPr id="179" name="Group 178">
                <a:extLst>
                  <a:ext uri="{FF2B5EF4-FFF2-40B4-BE49-F238E27FC236}">
                    <a16:creationId xmlns:a16="http://schemas.microsoft.com/office/drawing/2014/main" id="{A67050AB-7247-4B4A-99C6-99536739AD40}"/>
                  </a:ext>
                </a:extLst>
              </p:cNvPr>
              <p:cNvGrpSpPr/>
              <p:nvPr/>
            </p:nvGrpSpPr>
            <p:grpSpPr>
              <a:xfrm>
                <a:off x="4241566" y="3381989"/>
                <a:ext cx="3073852" cy="1379682"/>
                <a:chOff x="4294517" y="2745072"/>
                <a:chExt cx="3189008" cy="1465970"/>
              </a:xfrm>
            </p:grpSpPr>
            <p:grpSp>
              <p:nvGrpSpPr>
                <p:cNvPr id="175" name="Group 174">
                  <a:extLst>
                    <a:ext uri="{FF2B5EF4-FFF2-40B4-BE49-F238E27FC236}">
                      <a16:creationId xmlns:a16="http://schemas.microsoft.com/office/drawing/2014/main" id="{3567ECCC-5CE0-2740-855A-54137D26ACBC}"/>
                    </a:ext>
                  </a:extLst>
                </p:cNvPr>
                <p:cNvGrpSpPr/>
                <p:nvPr/>
              </p:nvGrpSpPr>
              <p:grpSpPr>
                <a:xfrm>
                  <a:off x="4294517" y="3119200"/>
                  <a:ext cx="2890488" cy="1091842"/>
                  <a:chOff x="4181056" y="3294225"/>
                  <a:chExt cx="2890488" cy="1091842"/>
                </a:xfrm>
              </p:grpSpPr>
              <p:sp>
                <p:nvSpPr>
                  <p:cNvPr id="69" name="Rounded Rectangle 68">
                    <a:extLst>
                      <a:ext uri="{FF2B5EF4-FFF2-40B4-BE49-F238E27FC236}">
                        <a16:creationId xmlns:a16="http://schemas.microsoft.com/office/drawing/2014/main" id="{BE336363-3658-874C-921E-3B9D26A68915}"/>
                      </a:ext>
                    </a:extLst>
                  </p:cNvPr>
                  <p:cNvSpPr/>
                  <p:nvPr/>
                </p:nvSpPr>
                <p:spPr bwMode="auto">
                  <a:xfrm>
                    <a:off x="4181056" y="3294225"/>
                    <a:ext cx="1109218" cy="418239"/>
                  </a:xfrm>
                  <a:prstGeom prst="roundRect">
                    <a:avLst/>
                  </a:prstGeom>
                  <a:ln>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1" rIns="68580" bIns="34291" numCol="1" spcCol="0" rtlCol="0" fromWordArt="0" anchor="t" anchorCtr="0" forceAA="0" compatLnSpc="1">
                    <a:prstTxWarp prst="textNoShape">
                      <a:avLst/>
                    </a:prstTxWarp>
                    <a:noAutofit/>
                  </a:bodyPr>
                  <a:lstStyle/>
                  <a:p>
                    <a:pPr defTabSz="685799" eaLnBrk="0" hangingPunct="0"/>
                    <a:endParaRPr lang="en-US" sz="1351">
                      <a:solidFill>
                        <a:schemeClr val="tx1"/>
                      </a:solidFill>
                      <a:latin typeface="Calibri" panose="020F0502020204030204" pitchFamily="34" charset="0"/>
                      <a:ea typeface="宋体" panose="02010600030101010101" pitchFamily="2" charset="-122"/>
                    </a:endParaRPr>
                  </a:p>
                </p:txBody>
              </p:sp>
              <p:sp>
                <p:nvSpPr>
                  <p:cNvPr id="169" name="Rounded Rectangle 168">
                    <a:extLst>
                      <a:ext uri="{FF2B5EF4-FFF2-40B4-BE49-F238E27FC236}">
                        <a16:creationId xmlns:a16="http://schemas.microsoft.com/office/drawing/2014/main" id="{4B7BEEB8-5EA6-D44C-98ED-866F5649F0FE}"/>
                      </a:ext>
                    </a:extLst>
                  </p:cNvPr>
                  <p:cNvSpPr/>
                  <p:nvPr/>
                </p:nvSpPr>
                <p:spPr bwMode="auto">
                  <a:xfrm>
                    <a:off x="4737464" y="3503344"/>
                    <a:ext cx="1109218" cy="418239"/>
                  </a:xfrm>
                  <a:prstGeom prst="roundRect">
                    <a:avLst/>
                  </a:prstGeom>
                  <a:ln>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1" rIns="68580" bIns="34291" numCol="1" spcCol="0" rtlCol="0" fromWordArt="0" anchor="t" anchorCtr="0" forceAA="0" compatLnSpc="1">
                    <a:prstTxWarp prst="textNoShape">
                      <a:avLst/>
                    </a:prstTxWarp>
                    <a:noAutofit/>
                  </a:bodyPr>
                  <a:lstStyle/>
                  <a:p>
                    <a:pPr defTabSz="685799" eaLnBrk="0" hangingPunct="0"/>
                    <a:endParaRPr lang="en-US" sz="1351">
                      <a:solidFill>
                        <a:schemeClr val="tx1"/>
                      </a:solidFill>
                      <a:latin typeface="Calibri" panose="020F0502020204030204" pitchFamily="34" charset="0"/>
                      <a:ea typeface="宋体" panose="02010600030101010101" pitchFamily="2" charset="-122"/>
                    </a:endParaRPr>
                  </a:p>
                </p:txBody>
              </p:sp>
              <p:sp>
                <p:nvSpPr>
                  <p:cNvPr id="170" name="Rounded Rectangle 169">
                    <a:extLst>
                      <a:ext uri="{FF2B5EF4-FFF2-40B4-BE49-F238E27FC236}">
                        <a16:creationId xmlns:a16="http://schemas.microsoft.com/office/drawing/2014/main" id="{BA9FD237-0AD1-FC4E-BE4A-A3AA763C9D79}"/>
                      </a:ext>
                    </a:extLst>
                  </p:cNvPr>
                  <p:cNvSpPr/>
                  <p:nvPr/>
                </p:nvSpPr>
                <p:spPr bwMode="auto">
                  <a:xfrm>
                    <a:off x="5292073" y="3712463"/>
                    <a:ext cx="1109218" cy="418239"/>
                  </a:xfrm>
                  <a:prstGeom prst="roundRect">
                    <a:avLst/>
                  </a:prstGeom>
                  <a:ln>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1" rIns="68580" bIns="34291" numCol="1" spcCol="0" rtlCol="0" fromWordArt="0" anchor="t" anchorCtr="0" forceAA="0" compatLnSpc="1">
                    <a:prstTxWarp prst="textNoShape">
                      <a:avLst/>
                    </a:prstTxWarp>
                    <a:noAutofit/>
                  </a:bodyPr>
                  <a:lstStyle/>
                  <a:p>
                    <a:pPr defTabSz="685799" eaLnBrk="0" hangingPunct="0"/>
                    <a:endParaRPr lang="en-US" sz="1351">
                      <a:solidFill>
                        <a:schemeClr val="tx1"/>
                      </a:solidFill>
                      <a:latin typeface="Calibri" panose="020F0502020204030204" pitchFamily="34" charset="0"/>
                      <a:ea typeface="宋体" panose="02010600030101010101" pitchFamily="2" charset="-122"/>
                    </a:endParaRPr>
                  </a:p>
                </p:txBody>
              </p:sp>
              <p:sp>
                <p:nvSpPr>
                  <p:cNvPr id="171" name="Rounded Rectangle 170">
                    <a:extLst>
                      <a:ext uri="{FF2B5EF4-FFF2-40B4-BE49-F238E27FC236}">
                        <a16:creationId xmlns:a16="http://schemas.microsoft.com/office/drawing/2014/main" id="{EAAA92A4-604A-DC42-B9CB-05A48CC98E81}"/>
                      </a:ext>
                    </a:extLst>
                  </p:cNvPr>
                  <p:cNvSpPr/>
                  <p:nvPr/>
                </p:nvSpPr>
                <p:spPr bwMode="auto">
                  <a:xfrm>
                    <a:off x="5962326" y="3967828"/>
                    <a:ext cx="1109218" cy="418239"/>
                  </a:xfrm>
                  <a:prstGeom prst="roundRect">
                    <a:avLst/>
                  </a:prstGeom>
                  <a:ln>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1" rIns="68580" bIns="34291" numCol="1" spcCol="0" rtlCol="0" fromWordArt="0" anchor="t" anchorCtr="0" forceAA="0" compatLnSpc="1">
                    <a:prstTxWarp prst="textNoShape">
                      <a:avLst/>
                    </a:prstTxWarp>
                    <a:noAutofit/>
                  </a:bodyPr>
                  <a:lstStyle/>
                  <a:p>
                    <a:pPr defTabSz="685799" eaLnBrk="0" hangingPunct="0"/>
                    <a:endParaRPr lang="en-US" sz="1351">
                      <a:solidFill>
                        <a:schemeClr val="tx1"/>
                      </a:solidFill>
                      <a:latin typeface="Calibri" panose="020F0502020204030204" pitchFamily="34" charset="0"/>
                      <a:ea typeface="宋体" panose="02010600030101010101" pitchFamily="2" charset="-122"/>
                    </a:endParaRPr>
                  </a:p>
                </p:txBody>
              </p:sp>
            </p:grpSp>
            <p:sp>
              <p:nvSpPr>
                <p:cNvPr id="178" name="Rectangle 177">
                  <a:extLst>
                    <a:ext uri="{FF2B5EF4-FFF2-40B4-BE49-F238E27FC236}">
                      <a16:creationId xmlns:a16="http://schemas.microsoft.com/office/drawing/2014/main" id="{651F8F3E-687B-EB4A-A0A6-AF35D66A4979}"/>
                    </a:ext>
                  </a:extLst>
                </p:cNvPr>
                <p:cNvSpPr/>
                <p:nvPr/>
              </p:nvSpPr>
              <p:spPr>
                <a:xfrm>
                  <a:off x="4294517" y="2745072"/>
                  <a:ext cx="3189008" cy="425136"/>
                </a:xfrm>
                <a:prstGeom prst="rect">
                  <a:avLst/>
                </a:prstGeom>
                <a:noFill/>
              </p:spPr>
              <p:txBody>
                <a:bodyPr wrap="square" lIns="68580" tIns="34291" rIns="68580" bIns="34291">
                  <a:spAutoFit/>
                </a:bodyPr>
                <a:lstStyle/>
                <a:p>
                  <a:pPr algn="ctr"/>
                  <a:r>
                    <a:rPr lang="en-US" altLang="zh-CN" sz="1500" dirty="0">
                      <a:ln w="0"/>
                      <a:solidFill>
                        <a:srgbClr val="0070C0"/>
                      </a:solidFill>
                      <a:effectLst>
                        <a:outerShdw blurRad="38100" dist="19050" dir="2700000" algn="tl" rotWithShape="0">
                          <a:schemeClr val="dk1">
                            <a:alpha val="40000"/>
                          </a:schemeClr>
                        </a:outerShdw>
                      </a:effectLst>
                    </a:rPr>
                    <a:t>Processed</a:t>
                  </a:r>
                  <a:r>
                    <a:rPr lang="zh-CN" altLang="en-US" sz="1500" dirty="0">
                      <a:ln w="0"/>
                      <a:solidFill>
                        <a:srgbClr val="0070C0"/>
                      </a:solidFill>
                      <a:effectLst>
                        <a:outerShdw blurRad="38100" dist="19050" dir="2700000" algn="tl" rotWithShape="0">
                          <a:schemeClr val="dk1">
                            <a:alpha val="40000"/>
                          </a:schemeClr>
                        </a:outerShdw>
                      </a:effectLst>
                    </a:rPr>
                    <a:t> </a:t>
                  </a:r>
                  <a:r>
                    <a:rPr lang="en-US" altLang="zh-CN" sz="1500" dirty="0">
                      <a:ln w="0"/>
                      <a:solidFill>
                        <a:srgbClr val="0070C0"/>
                      </a:solidFill>
                      <a:effectLst>
                        <a:outerShdw blurRad="38100" dist="19050" dir="2700000" algn="tl" rotWithShape="0">
                          <a:schemeClr val="dk1">
                            <a:alpha val="40000"/>
                          </a:schemeClr>
                        </a:outerShdw>
                      </a:effectLst>
                    </a:rPr>
                    <a:t>Information</a:t>
                  </a:r>
                  <a:endParaRPr lang="en-US" sz="1500" dirty="0">
                    <a:ln w="0"/>
                    <a:solidFill>
                      <a:srgbClr val="0070C0"/>
                    </a:solidFill>
                    <a:effectLst>
                      <a:outerShdw blurRad="38100" dist="19050" dir="2700000" algn="tl" rotWithShape="0">
                        <a:schemeClr val="dk1">
                          <a:alpha val="40000"/>
                        </a:schemeClr>
                      </a:outerShdw>
                    </a:effectLst>
                  </a:endParaRPr>
                </a:p>
              </p:txBody>
            </p:sp>
          </p:grpSp>
          <p:pic>
            <p:nvPicPr>
              <p:cNvPr id="192" name="Picture 191">
                <a:extLst>
                  <a:ext uri="{FF2B5EF4-FFF2-40B4-BE49-F238E27FC236}">
                    <a16:creationId xmlns:a16="http://schemas.microsoft.com/office/drawing/2014/main" id="{FE0D760E-E28C-8447-A132-9C510171C586}"/>
                  </a:ext>
                </a:extLst>
              </p:cNvPr>
              <p:cNvPicPr>
                <a:picLocks noChangeAspect="1"/>
              </p:cNvPicPr>
              <p:nvPr/>
            </p:nvPicPr>
            <p:blipFill>
              <a:blip r:embed="rId11"/>
              <a:stretch>
                <a:fillRect/>
              </a:stretch>
            </p:blipFill>
            <p:spPr>
              <a:xfrm>
                <a:off x="2884271" y="3709100"/>
                <a:ext cx="1258944" cy="835248"/>
              </a:xfrm>
              <a:prstGeom prst="rect">
                <a:avLst/>
              </a:prstGeom>
            </p:spPr>
          </p:pic>
          <p:grpSp>
            <p:nvGrpSpPr>
              <p:cNvPr id="230" name="Group 229">
                <a:extLst>
                  <a:ext uri="{FF2B5EF4-FFF2-40B4-BE49-F238E27FC236}">
                    <a16:creationId xmlns:a16="http://schemas.microsoft.com/office/drawing/2014/main" id="{47A82020-4709-5F4D-B7D7-4ABF809C7990}"/>
                  </a:ext>
                </a:extLst>
              </p:cNvPr>
              <p:cNvGrpSpPr/>
              <p:nvPr/>
            </p:nvGrpSpPr>
            <p:grpSpPr>
              <a:xfrm>
                <a:off x="4798557" y="503987"/>
                <a:ext cx="1946638" cy="1170071"/>
                <a:chOff x="4399319" y="997508"/>
                <a:chExt cx="1946637" cy="1170070"/>
              </a:xfrm>
            </p:grpSpPr>
            <p:pic>
              <p:nvPicPr>
                <p:cNvPr id="226" name="Picture 225">
                  <a:extLst>
                    <a:ext uri="{FF2B5EF4-FFF2-40B4-BE49-F238E27FC236}">
                      <a16:creationId xmlns:a16="http://schemas.microsoft.com/office/drawing/2014/main" id="{BAE75E93-C303-FC4D-BF30-5E60B4922FE5}"/>
                    </a:ext>
                  </a:extLst>
                </p:cNvPr>
                <p:cNvPicPr>
                  <a:picLocks noChangeAspect="1"/>
                </p:cNvPicPr>
                <p:nvPr/>
              </p:nvPicPr>
              <p:blipFill>
                <a:blip r:embed="rId12"/>
                <a:stretch>
                  <a:fillRect/>
                </a:stretch>
              </p:blipFill>
              <p:spPr>
                <a:xfrm>
                  <a:off x="4399319" y="1373829"/>
                  <a:ext cx="1946637" cy="793749"/>
                </a:xfrm>
                <a:prstGeom prst="rect">
                  <a:avLst/>
                </a:prstGeom>
              </p:spPr>
            </p:pic>
            <p:sp>
              <p:nvSpPr>
                <p:cNvPr id="228" name="Rectangle 227">
                  <a:extLst>
                    <a:ext uri="{FF2B5EF4-FFF2-40B4-BE49-F238E27FC236}">
                      <a16:creationId xmlns:a16="http://schemas.microsoft.com/office/drawing/2014/main" id="{D448C79F-CC7A-A64F-970C-4727C1A343FB}"/>
                    </a:ext>
                  </a:extLst>
                </p:cNvPr>
                <p:cNvSpPr/>
                <p:nvPr/>
              </p:nvSpPr>
              <p:spPr>
                <a:xfrm>
                  <a:off x="4672407" y="997508"/>
                  <a:ext cx="1400469" cy="400280"/>
                </a:xfrm>
                <a:prstGeom prst="rect">
                  <a:avLst/>
                </a:prstGeom>
              </p:spPr>
              <p:txBody>
                <a:bodyPr wrap="none">
                  <a:spAutoFit/>
                </a:bodyPr>
                <a:lstStyle/>
                <a:p>
                  <a:pPr algn="ctr"/>
                  <a:r>
                    <a:rPr lang="en-US" altLang="zh-CN" sz="1351" dirty="0">
                      <a:ln w="0"/>
                      <a:solidFill>
                        <a:srgbClr val="0070C0"/>
                      </a:solidFill>
                      <a:effectLst>
                        <a:outerShdw blurRad="38100" dist="19050" dir="2700000" algn="tl" rotWithShape="0">
                          <a:schemeClr val="dk1">
                            <a:alpha val="40000"/>
                          </a:schemeClr>
                        </a:outerShdw>
                      </a:effectLst>
                    </a:rPr>
                    <a:t>Social</a:t>
                  </a:r>
                  <a:r>
                    <a:rPr lang="zh-CN" altLang="en-US" sz="1351" dirty="0">
                      <a:ln w="0"/>
                      <a:solidFill>
                        <a:srgbClr val="0070C0"/>
                      </a:solidFill>
                      <a:effectLst>
                        <a:outerShdw blurRad="38100" dist="19050" dir="2700000" algn="tl" rotWithShape="0">
                          <a:schemeClr val="dk1">
                            <a:alpha val="40000"/>
                          </a:schemeClr>
                        </a:outerShdw>
                      </a:effectLst>
                    </a:rPr>
                    <a:t> </a:t>
                  </a:r>
                  <a:r>
                    <a:rPr lang="en-US" altLang="zh-CN" sz="1351" dirty="0">
                      <a:ln w="0"/>
                      <a:solidFill>
                        <a:srgbClr val="0070C0"/>
                      </a:solidFill>
                      <a:effectLst>
                        <a:outerShdw blurRad="38100" dist="19050" dir="2700000" algn="tl" rotWithShape="0">
                          <a:schemeClr val="dk1">
                            <a:alpha val="40000"/>
                          </a:schemeClr>
                        </a:outerShdw>
                      </a:effectLst>
                    </a:rPr>
                    <a:t>Alert</a:t>
                  </a:r>
                  <a:endParaRPr lang="en-US" sz="1351" dirty="0">
                    <a:ln w="0"/>
                    <a:solidFill>
                      <a:srgbClr val="0070C0"/>
                    </a:solidFill>
                    <a:effectLst>
                      <a:outerShdw blurRad="38100" dist="19050" dir="2700000" algn="tl" rotWithShape="0">
                        <a:schemeClr val="dk1">
                          <a:alpha val="40000"/>
                        </a:schemeClr>
                      </a:outerShdw>
                    </a:effectLst>
                  </a:endParaRPr>
                </a:p>
              </p:txBody>
            </p:sp>
          </p:grpSp>
          <p:grpSp>
            <p:nvGrpSpPr>
              <p:cNvPr id="231" name="Group 230">
                <a:extLst>
                  <a:ext uri="{FF2B5EF4-FFF2-40B4-BE49-F238E27FC236}">
                    <a16:creationId xmlns:a16="http://schemas.microsoft.com/office/drawing/2014/main" id="{5AC05BE9-F213-6846-96E0-A3F4B826AB3D}"/>
                  </a:ext>
                </a:extLst>
              </p:cNvPr>
              <p:cNvGrpSpPr/>
              <p:nvPr/>
            </p:nvGrpSpPr>
            <p:grpSpPr>
              <a:xfrm>
                <a:off x="4260282" y="1828073"/>
                <a:ext cx="3023185" cy="1472731"/>
                <a:chOff x="3987427" y="2230943"/>
                <a:chExt cx="3023185" cy="1472730"/>
              </a:xfrm>
            </p:grpSpPr>
            <p:sp>
              <p:nvSpPr>
                <p:cNvPr id="184" name="Rectangle 183">
                  <a:extLst>
                    <a:ext uri="{FF2B5EF4-FFF2-40B4-BE49-F238E27FC236}">
                      <a16:creationId xmlns:a16="http://schemas.microsoft.com/office/drawing/2014/main" id="{54550EF1-CB8E-2444-9D3B-DB6F7AA0FACD}"/>
                    </a:ext>
                  </a:extLst>
                </p:cNvPr>
                <p:cNvSpPr/>
                <p:nvPr/>
              </p:nvSpPr>
              <p:spPr>
                <a:xfrm>
                  <a:off x="4084252" y="2230943"/>
                  <a:ext cx="2832144" cy="400112"/>
                </a:xfrm>
                <a:prstGeom prst="rect">
                  <a:avLst/>
                </a:prstGeom>
                <a:noFill/>
              </p:spPr>
              <p:txBody>
                <a:bodyPr wrap="square" lIns="68580" tIns="34291" rIns="68580" bIns="34291">
                  <a:spAutoFit/>
                </a:bodyPr>
                <a:lstStyle/>
                <a:p>
                  <a:pPr algn="ctr"/>
                  <a:r>
                    <a:rPr lang="en-US" altLang="zh-CN" sz="1500" dirty="0">
                      <a:ln w="0"/>
                      <a:solidFill>
                        <a:srgbClr val="0070C0"/>
                      </a:solidFill>
                      <a:effectLst>
                        <a:outerShdw blurRad="38100" dist="19050" dir="2700000" algn="tl" rotWithShape="0">
                          <a:schemeClr val="dk1">
                            <a:alpha val="40000"/>
                          </a:schemeClr>
                        </a:outerShdw>
                      </a:effectLst>
                    </a:rPr>
                    <a:t>Family/Individual</a:t>
                  </a:r>
                  <a:r>
                    <a:rPr lang="zh-CN" altLang="en-US" sz="1500" dirty="0">
                      <a:ln w="0"/>
                      <a:solidFill>
                        <a:srgbClr val="0070C0"/>
                      </a:solidFill>
                      <a:effectLst>
                        <a:outerShdw blurRad="38100" dist="19050" dir="2700000" algn="tl" rotWithShape="0">
                          <a:schemeClr val="dk1">
                            <a:alpha val="40000"/>
                          </a:schemeClr>
                        </a:outerShdw>
                      </a:effectLst>
                    </a:rPr>
                    <a:t> </a:t>
                  </a:r>
                  <a:r>
                    <a:rPr lang="en-US" altLang="zh-CN" sz="1500" dirty="0">
                      <a:ln w="0"/>
                      <a:solidFill>
                        <a:srgbClr val="0070C0"/>
                      </a:solidFill>
                      <a:effectLst>
                        <a:outerShdw blurRad="38100" dist="19050" dir="2700000" algn="tl" rotWithShape="0">
                          <a:schemeClr val="dk1">
                            <a:alpha val="40000"/>
                          </a:schemeClr>
                        </a:outerShdw>
                      </a:effectLst>
                    </a:rPr>
                    <a:t>Index</a:t>
                  </a:r>
                  <a:endParaRPr lang="en-US" sz="1500" dirty="0">
                    <a:ln w="0"/>
                    <a:solidFill>
                      <a:srgbClr val="0070C0"/>
                    </a:solidFill>
                    <a:effectLst>
                      <a:outerShdw blurRad="38100" dist="19050" dir="2700000" algn="tl" rotWithShape="0">
                        <a:schemeClr val="dk1">
                          <a:alpha val="40000"/>
                        </a:schemeClr>
                      </a:outerShdw>
                    </a:effectLst>
                  </a:endParaRPr>
                </a:p>
              </p:txBody>
            </p:sp>
            <p:pic>
              <p:nvPicPr>
                <p:cNvPr id="229" name="Picture 228">
                  <a:extLst>
                    <a:ext uri="{FF2B5EF4-FFF2-40B4-BE49-F238E27FC236}">
                      <a16:creationId xmlns:a16="http://schemas.microsoft.com/office/drawing/2014/main" id="{B152BFB7-A705-0E43-9B4D-FEA23E3C2415}"/>
                    </a:ext>
                  </a:extLst>
                </p:cNvPr>
                <p:cNvPicPr>
                  <a:picLocks noChangeAspect="1"/>
                </p:cNvPicPr>
                <p:nvPr/>
              </p:nvPicPr>
              <p:blipFill>
                <a:blip r:embed="rId13"/>
                <a:stretch>
                  <a:fillRect/>
                </a:stretch>
              </p:blipFill>
              <p:spPr>
                <a:xfrm>
                  <a:off x="3987427" y="2654602"/>
                  <a:ext cx="3023185" cy="1049071"/>
                </a:xfrm>
                <a:prstGeom prst="rect">
                  <a:avLst/>
                </a:prstGeom>
              </p:spPr>
            </p:pic>
          </p:grpSp>
          <p:cxnSp>
            <p:nvCxnSpPr>
              <p:cNvPr id="233" name="Straight Connector 232">
                <a:extLst>
                  <a:ext uri="{FF2B5EF4-FFF2-40B4-BE49-F238E27FC236}">
                    <a16:creationId xmlns:a16="http://schemas.microsoft.com/office/drawing/2014/main" id="{558B844E-6C93-7642-9F68-491286EBA4F2}"/>
                  </a:ext>
                </a:extLst>
              </p:cNvPr>
              <p:cNvCxnSpPr>
                <a:cxnSpLocks/>
              </p:cNvCxnSpPr>
              <p:nvPr/>
            </p:nvCxnSpPr>
            <p:spPr bwMode="auto">
              <a:xfrm>
                <a:off x="3513744" y="3381988"/>
                <a:ext cx="432749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4" name="Straight Connector 233">
                <a:extLst>
                  <a:ext uri="{FF2B5EF4-FFF2-40B4-BE49-F238E27FC236}">
                    <a16:creationId xmlns:a16="http://schemas.microsoft.com/office/drawing/2014/main" id="{AA3B3E05-E177-B14A-8BB6-B95E12D140A2}"/>
                  </a:ext>
                </a:extLst>
              </p:cNvPr>
              <p:cNvCxnSpPr>
                <a:cxnSpLocks/>
              </p:cNvCxnSpPr>
              <p:nvPr/>
            </p:nvCxnSpPr>
            <p:spPr bwMode="auto">
              <a:xfrm>
                <a:off x="4143215" y="1831087"/>
                <a:ext cx="3630649"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244" name="Group 243">
            <a:extLst>
              <a:ext uri="{FF2B5EF4-FFF2-40B4-BE49-F238E27FC236}">
                <a16:creationId xmlns:a16="http://schemas.microsoft.com/office/drawing/2014/main" id="{9EE4F9B0-66C2-7740-965D-C02B0B9DD67D}"/>
              </a:ext>
            </a:extLst>
          </p:cNvPr>
          <p:cNvGrpSpPr/>
          <p:nvPr/>
        </p:nvGrpSpPr>
        <p:grpSpPr>
          <a:xfrm>
            <a:off x="7588213" y="1456649"/>
            <a:ext cx="1537436" cy="3658516"/>
            <a:chOff x="10117617" y="799198"/>
            <a:chExt cx="2049915" cy="4878021"/>
          </a:xfrm>
        </p:grpSpPr>
        <p:grpSp>
          <p:nvGrpSpPr>
            <p:cNvPr id="239" name="Group 238">
              <a:extLst>
                <a:ext uri="{FF2B5EF4-FFF2-40B4-BE49-F238E27FC236}">
                  <a16:creationId xmlns:a16="http://schemas.microsoft.com/office/drawing/2014/main" id="{9D5C2907-F9CB-6B42-B069-CC0D7A7E07FE}"/>
                </a:ext>
              </a:extLst>
            </p:cNvPr>
            <p:cNvGrpSpPr/>
            <p:nvPr/>
          </p:nvGrpSpPr>
          <p:grpSpPr>
            <a:xfrm>
              <a:off x="10117617" y="799198"/>
              <a:ext cx="2049915" cy="4772729"/>
              <a:chOff x="9962032" y="701089"/>
              <a:chExt cx="2049914" cy="4772730"/>
            </a:xfrm>
          </p:grpSpPr>
          <p:pic>
            <p:nvPicPr>
              <p:cNvPr id="4" name="Picture 3">
                <a:extLst>
                  <a:ext uri="{FF2B5EF4-FFF2-40B4-BE49-F238E27FC236}">
                    <a16:creationId xmlns:a16="http://schemas.microsoft.com/office/drawing/2014/main" id="{D5451DAC-B160-9242-8311-EC0A8DCEA0BA}"/>
                  </a:ext>
                </a:extLst>
              </p:cNvPr>
              <p:cNvPicPr>
                <a:picLocks noChangeAspect="1"/>
              </p:cNvPicPr>
              <p:nvPr/>
            </p:nvPicPr>
            <p:blipFill>
              <a:blip r:embed="rId14"/>
              <a:stretch>
                <a:fillRect/>
              </a:stretch>
            </p:blipFill>
            <p:spPr>
              <a:xfrm>
                <a:off x="9962032" y="2583069"/>
                <a:ext cx="2049914" cy="1422313"/>
              </a:xfrm>
              <a:prstGeom prst="rect">
                <a:avLst/>
              </a:prstGeom>
            </p:spPr>
          </p:pic>
          <p:sp>
            <p:nvSpPr>
              <p:cNvPr id="34" name="TextBox 33">
                <a:extLst>
                  <a:ext uri="{FF2B5EF4-FFF2-40B4-BE49-F238E27FC236}">
                    <a16:creationId xmlns:a16="http://schemas.microsoft.com/office/drawing/2014/main" id="{041339C3-49DF-6746-8C41-26B5D474A8F5}"/>
                  </a:ext>
                </a:extLst>
              </p:cNvPr>
              <p:cNvSpPr txBox="1"/>
              <p:nvPr/>
            </p:nvSpPr>
            <p:spPr>
              <a:xfrm>
                <a:off x="11048392" y="4488250"/>
                <a:ext cx="856265" cy="985569"/>
              </a:xfrm>
              <a:prstGeom prst="rect">
                <a:avLst/>
              </a:prstGeom>
              <a:noFill/>
            </p:spPr>
            <p:txBody>
              <a:bodyPr wrap="square" rtlCol="0">
                <a:spAutoFit/>
              </a:bodyPr>
              <a:lstStyle/>
              <a:p>
                <a:r>
                  <a:rPr lang="en-US" altLang="zh-CN" sz="1051" dirty="0"/>
                  <a:t>Security</a:t>
                </a:r>
                <a:r>
                  <a:rPr lang="zh-CN" altLang="en-US" sz="1051" dirty="0"/>
                  <a:t> </a:t>
                </a:r>
                <a:r>
                  <a:rPr lang="en-US" altLang="zh-CN" sz="1051" dirty="0"/>
                  <a:t>and</a:t>
                </a:r>
                <a:r>
                  <a:rPr lang="zh-CN" altLang="en-US" sz="1051" dirty="0"/>
                  <a:t> </a:t>
                </a:r>
                <a:r>
                  <a:rPr lang="en-US" altLang="zh-CN" sz="1051" dirty="0"/>
                  <a:t>Protect</a:t>
                </a:r>
                <a:r>
                  <a:rPr lang="zh-CN" altLang="en-US" sz="1051" dirty="0"/>
                  <a:t> </a:t>
                </a:r>
                <a:r>
                  <a:rPr lang="en-US" altLang="zh-CN" sz="1051" dirty="0"/>
                  <a:t>Privacy</a:t>
                </a:r>
                <a:endParaRPr lang="en-US" sz="1051" dirty="0"/>
              </a:p>
            </p:txBody>
          </p:sp>
          <p:sp>
            <p:nvSpPr>
              <p:cNvPr id="227" name="Bent-Up Arrow 226">
                <a:extLst>
                  <a:ext uri="{FF2B5EF4-FFF2-40B4-BE49-F238E27FC236}">
                    <a16:creationId xmlns:a16="http://schemas.microsoft.com/office/drawing/2014/main" id="{5D800699-C24C-CF43-A60F-C1909341F35A}"/>
                  </a:ext>
                </a:extLst>
              </p:cNvPr>
              <p:cNvSpPr/>
              <p:nvPr/>
            </p:nvSpPr>
            <p:spPr bwMode="auto">
              <a:xfrm rot="10800000" flipH="1">
                <a:off x="10629452" y="701089"/>
                <a:ext cx="440279" cy="1705129"/>
              </a:xfrm>
              <a:prstGeom prst="bentUpArrow">
                <a:avLst>
                  <a:gd name="adj1" fmla="val 19906"/>
                  <a:gd name="adj2" fmla="val 25000"/>
                  <a:gd name="adj3" fmla="val 25000"/>
                </a:avLst>
              </a:prstGeom>
              <a:ln>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68580" tIns="34291" rIns="68580" bIns="34291" numCol="1" spcCol="0" rtlCol="0" fromWordArt="0" anchor="t" anchorCtr="0" forceAA="0" compatLnSpc="1">
                <a:prstTxWarp prst="textNoShape">
                  <a:avLst/>
                </a:prstTxWarp>
                <a:noAutofit/>
              </a:bodyPr>
              <a:lstStyle/>
              <a:p>
                <a:pPr defTabSz="685799" eaLnBrk="0" hangingPunct="0"/>
                <a:endParaRPr lang="en-US" sz="1351">
                  <a:solidFill>
                    <a:schemeClr val="tx1"/>
                  </a:solidFill>
                  <a:latin typeface="Calibri" panose="020F0502020204030204" pitchFamily="34" charset="0"/>
                  <a:ea typeface="宋体" panose="02010600030101010101" pitchFamily="2" charset="-122"/>
                </a:endParaRPr>
              </a:p>
            </p:txBody>
          </p:sp>
        </p:grpSp>
        <p:sp>
          <p:nvSpPr>
            <p:cNvPr id="243" name="Up Arrow 242">
              <a:extLst>
                <a:ext uri="{FF2B5EF4-FFF2-40B4-BE49-F238E27FC236}">
                  <a16:creationId xmlns:a16="http://schemas.microsoft.com/office/drawing/2014/main" id="{B6FEA6D7-7CED-0F4D-952C-290054069478}"/>
                </a:ext>
              </a:extLst>
            </p:cNvPr>
            <p:cNvSpPr/>
            <p:nvPr/>
          </p:nvSpPr>
          <p:spPr bwMode="auto">
            <a:xfrm>
              <a:off x="10979847" y="4326768"/>
              <a:ext cx="164592" cy="1350451"/>
            </a:xfrm>
            <a:prstGeom prst="upArrow">
              <a:avLst/>
            </a:prstGeom>
            <a:ln>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2"/>
            </a:lnRef>
            <a:fillRef idx="1">
              <a:schemeClr val="lt1"/>
            </a:fillRef>
            <a:effectRef idx="0">
              <a:schemeClr val="accent2"/>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hangingPunct="0"/>
              <a:endParaRPr lang="en-US" sz="1350">
                <a:solidFill>
                  <a:schemeClr val="tx1"/>
                </a:solidFill>
                <a:latin typeface="Calibri" panose="020F0502020204030204" pitchFamily="34" charset="0"/>
                <a:ea typeface="宋体" panose="02010600030101010101" pitchFamily="2" charset="-122"/>
              </a:endParaRPr>
            </a:p>
          </p:txBody>
        </p:sp>
      </p:grpSp>
    </p:spTree>
    <p:extLst>
      <p:ext uri="{BB962C8B-B14F-4D97-AF65-F5344CB8AC3E}">
        <p14:creationId xmlns:p14="http://schemas.microsoft.com/office/powerpoint/2010/main" val="2212063940"/>
      </p:ext>
    </p:extLst>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28D508B5-017C-EC42-AD7D-787EC51143D6}"/>
              </a:ext>
            </a:extLst>
          </p:cNvPr>
          <p:cNvGrpSpPr/>
          <p:nvPr/>
        </p:nvGrpSpPr>
        <p:grpSpPr>
          <a:xfrm>
            <a:off x="495818" y="991450"/>
            <a:ext cx="8360832" cy="5009300"/>
            <a:chOff x="661091" y="178934"/>
            <a:chExt cx="11147776" cy="6679066"/>
          </a:xfrm>
        </p:grpSpPr>
        <p:grpSp>
          <p:nvGrpSpPr>
            <p:cNvPr id="14" name="Group 13">
              <a:extLst>
                <a:ext uri="{FF2B5EF4-FFF2-40B4-BE49-F238E27FC236}">
                  <a16:creationId xmlns:a16="http://schemas.microsoft.com/office/drawing/2014/main" id="{104A3740-3FF6-FE4B-B9B7-C1C14EEC5B2E}"/>
                </a:ext>
              </a:extLst>
            </p:cNvPr>
            <p:cNvGrpSpPr/>
            <p:nvPr/>
          </p:nvGrpSpPr>
          <p:grpSpPr>
            <a:xfrm>
              <a:off x="3255264" y="178934"/>
              <a:ext cx="8553603" cy="6679066"/>
              <a:chOff x="3255264" y="178934"/>
              <a:chExt cx="8553603" cy="6679066"/>
            </a:xfrm>
          </p:grpSpPr>
          <p:grpSp>
            <p:nvGrpSpPr>
              <p:cNvPr id="3" name="Group 2">
                <a:extLst>
                  <a:ext uri="{FF2B5EF4-FFF2-40B4-BE49-F238E27FC236}">
                    <a16:creationId xmlns:a16="http://schemas.microsoft.com/office/drawing/2014/main" id="{320ED3A6-2BCF-8F4D-9D94-F42EE647533E}"/>
                  </a:ext>
                </a:extLst>
              </p:cNvPr>
              <p:cNvGrpSpPr/>
              <p:nvPr/>
            </p:nvGrpSpPr>
            <p:grpSpPr>
              <a:xfrm>
                <a:off x="7626096" y="638168"/>
                <a:ext cx="3346704" cy="3975603"/>
                <a:chOff x="8252703" y="400423"/>
                <a:chExt cx="4117320" cy="5565697"/>
              </a:xfrm>
            </p:grpSpPr>
            <p:grpSp>
              <p:nvGrpSpPr>
                <p:cNvPr id="4" name="Group 3">
                  <a:extLst>
                    <a:ext uri="{FF2B5EF4-FFF2-40B4-BE49-F238E27FC236}">
                      <a16:creationId xmlns:a16="http://schemas.microsoft.com/office/drawing/2014/main" id="{80166C12-5803-4541-9153-628BE3EB6D0C}"/>
                    </a:ext>
                  </a:extLst>
                </p:cNvPr>
                <p:cNvGrpSpPr/>
                <p:nvPr/>
              </p:nvGrpSpPr>
              <p:grpSpPr>
                <a:xfrm>
                  <a:off x="10117617" y="2681177"/>
                  <a:ext cx="2252406" cy="3284943"/>
                  <a:chOff x="10117617" y="2681177"/>
                  <a:chExt cx="2252406" cy="3284943"/>
                </a:xfrm>
              </p:grpSpPr>
              <p:grpSp>
                <p:nvGrpSpPr>
                  <p:cNvPr id="6" name="Group 5">
                    <a:extLst>
                      <a:ext uri="{FF2B5EF4-FFF2-40B4-BE49-F238E27FC236}">
                        <a16:creationId xmlns:a16="http://schemas.microsoft.com/office/drawing/2014/main" id="{3BC8C369-B9F0-6141-B93F-854482B1EA10}"/>
                      </a:ext>
                    </a:extLst>
                  </p:cNvPr>
                  <p:cNvGrpSpPr/>
                  <p:nvPr/>
                </p:nvGrpSpPr>
                <p:grpSpPr>
                  <a:xfrm>
                    <a:off x="10117617" y="2681177"/>
                    <a:ext cx="2252406" cy="3284943"/>
                    <a:chOff x="9962032" y="2583069"/>
                    <a:chExt cx="2252405" cy="3284944"/>
                  </a:xfrm>
                </p:grpSpPr>
                <p:pic>
                  <p:nvPicPr>
                    <p:cNvPr id="8" name="Picture 7">
                      <a:extLst>
                        <a:ext uri="{FF2B5EF4-FFF2-40B4-BE49-F238E27FC236}">
                          <a16:creationId xmlns:a16="http://schemas.microsoft.com/office/drawing/2014/main" id="{63C7830D-2ED3-4348-B0FF-DD41A47336F8}"/>
                        </a:ext>
                      </a:extLst>
                    </p:cNvPr>
                    <p:cNvPicPr>
                      <a:picLocks noChangeAspect="1"/>
                    </p:cNvPicPr>
                    <p:nvPr/>
                  </p:nvPicPr>
                  <p:blipFill>
                    <a:blip r:embed="rId2"/>
                    <a:stretch>
                      <a:fillRect/>
                    </a:stretch>
                  </p:blipFill>
                  <p:spPr>
                    <a:xfrm>
                      <a:off x="9962032" y="2583069"/>
                      <a:ext cx="2049914" cy="1422313"/>
                    </a:xfrm>
                    <a:prstGeom prst="rect">
                      <a:avLst/>
                    </a:prstGeom>
                  </p:spPr>
                </p:pic>
                <p:sp>
                  <p:nvSpPr>
                    <p:cNvPr id="9" name="TextBox 8">
                      <a:extLst>
                        <a:ext uri="{FF2B5EF4-FFF2-40B4-BE49-F238E27FC236}">
                          <a16:creationId xmlns:a16="http://schemas.microsoft.com/office/drawing/2014/main" id="{8976F099-34FC-4E4E-863C-E3C424CD7EB5}"/>
                        </a:ext>
                      </a:extLst>
                    </p:cNvPr>
                    <p:cNvSpPr txBox="1"/>
                    <p:nvPr/>
                  </p:nvSpPr>
                  <p:spPr>
                    <a:xfrm>
                      <a:off x="11048391" y="4488252"/>
                      <a:ext cx="1166046" cy="1379761"/>
                    </a:xfrm>
                    <a:prstGeom prst="rect">
                      <a:avLst/>
                    </a:prstGeom>
                    <a:noFill/>
                  </p:spPr>
                  <p:txBody>
                    <a:bodyPr wrap="square" rtlCol="0">
                      <a:spAutoFit/>
                    </a:bodyPr>
                    <a:lstStyle/>
                    <a:p>
                      <a:r>
                        <a:rPr lang="en-US" altLang="zh-CN" sz="1051" dirty="0"/>
                        <a:t>Security</a:t>
                      </a:r>
                      <a:r>
                        <a:rPr lang="zh-CN" altLang="en-US" sz="1051" dirty="0"/>
                        <a:t> </a:t>
                      </a:r>
                      <a:r>
                        <a:rPr lang="en-US" altLang="zh-CN" sz="1051" dirty="0"/>
                        <a:t>and</a:t>
                      </a:r>
                      <a:r>
                        <a:rPr lang="zh-CN" altLang="en-US" sz="1051" dirty="0"/>
                        <a:t> </a:t>
                      </a:r>
                      <a:r>
                        <a:rPr lang="en-US" altLang="zh-CN" sz="1051" dirty="0"/>
                        <a:t>Protect</a:t>
                      </a:r>
                      <a:r>
                        <a:rPr lang="zh-CN" altLang="en-US" sz="1051" dirty="0"/>
                        <a:t> </a:t>
                      </a:r>
                      <a:r>
                        <a:rPr lang="en-US" altLang="zh-CN" sz="1051" dirty="0"/>
                        <a:t>Privacy</a:t>
                      </a:r>
                      <a:endParaRPr lang="en-US" sz="1051" dirty="0"/>
                    </a:p>
                  </p:txBody>
                </p:sp>
              </p:grpSp>
              <p:sp>
                <p:nvSpPr>
                  <p:cNvPr id="7" name="Up Arrow 6">
                    <a:extLst>
                      <a:ext uri="{FF2B5EF4-FFF2-40B4-BE49-F238E27FC236}">
                        <a16:creationId xmlns:a16="http://schemas.microsoft.com/office/drawing/2014/main" id="{83987C1A-8FB1-8A40-995B-A8C672923C16}"/>
                      </a:ext>
                    </a:extLst>
                  </p:cNvPr>
                  <p:cNvSpPr/>
                  <p:nvPr/>
                </p:nvSpPr>
                <p:spPr bwMode="auto">
                  <a:xfrm>
                    <a:off x="11020081" y="4326768"/>
                    <a:ext cx="124356" cy="1596023"/>
                  </a:xfrm>
                  <a:prstGeom prst="upArrow">
                    <a:avLst/>
                  </a:prstGeom>
                  <a:ln>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2"/>
                  </a:lnRef>
                  <a:fillRef idx="1">
                    <a:schemeClr val="lt1"/>
                  </a:fillRef>
                  <a:effectRef idx="0">
                    <a:schemeClr val="accent2"/>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hangingPunct="0"/>
                    <a:endParaRPr lang="en-US" sz="1350">
                      <a:solidFill>
                        <a:schemeClr val="tx1"/>
                      </a:solidFill>
                      <a:latin typeface="Calibri" panose="020F0502020204030204" pitchFamily="34" charset="0"/>
                      <a:ea typeface="宋体" panose="02010600030101010101" pitchFamily="2" charset="-122"/>
                    </a:endParaRPr>
                  </a:p>
                </p:txBody>
              </p:sp>
            </p:grpSp>
            <p:sp>
              <p:nvSpPr>
                <p:cNvPr id="5" name="Bent-Up Arrow 4">
                  <a:extLst>
                    <a:ext uri="{FF2B5EF4-FFF2-40B4-BE49-F238E27FC236}">
                      <a16:creationId xmlns:a16="http://schemas.microsoft.com/office/drawing/2014/main" id="{2BB26D8B-9DC7-9842-AEA2-2E6259DF082D}"/>
                    </a:ext>
                  </a:extLst>
                </p:cNvPr>
                <p:cNvSpPr/>
                <p:nvPr/>
              </p:nvSpPr>
              <p:spPr bwMode="auto">
                <a:xfrm rot="10800000" flipH="1">
                  <a:off x="8252703" y="400423"/>
                  <a:ext cx="2976610" cy="2169113"/>
                </a:xfrm>
                <a:prstGeom prst="bentUpArrow">
                  <a:avLst>
                    <a:gd name="adj1" fmla="val 3017"/>
                    <a:gd name="adj2" fmla="val 5983"/>
                    <a:gd name="adj3" fmla="val 8138"/>
                  </a:avLst>
                </a:prstGeom>
                <a:ln>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2"/>
                </a:lnRef>
                <a:fillRef idx="1">
                  <a:schemeClr val="lt1"/>
                </a:fillRef>
                <a:effectRef idx="0">
                  <a:schemeClr val="accent2"/>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hangingPunct="0"/>
                  <a:endParaRPr lang="en-US" sz="1350">
                    <a:solidFill>
                      <a:schemeClr val="tx1"/>
                    </a:solidFill>
                    <a:latin typeface="Calibri" panose="020F0502020204030204" pitchFamily="34" charset="0"/>
                    <a:ea typeface="宋体" panose="02010600030101010101" pitchFamily="2" charset="-122"/>
                  </a:endParaRPr>
                </a:p>
              </p:txBody>
            </p:sp>
          </p:grpSp>
          <p:pic>
            <p:nvPicPr>
              <p:cNvPr id="10" name="Picture 9">
                <a:extLst>
                  <a:ext uri="{FF2B5EF4-FFF2-40B4-BE49-F238E27FC236}">
                    <a16:creationId xmlns:a16="http://schemas.microsoft.com/office/drawing/2014/main" id="{41741B76-A4AE-224F-8C51-04FE51C79C48}"/>
                  </a:ext>
                </a:extLst>
              </p:cNvPr>
              <p:cNvPicPr>
                <a:picLocks noChangeAspect="1"/>
              </p:cNvPicPr>
              <p:nvPr/>
            </p:nvPicPr>
            <p:blipFill>
              <a:blip r:embed="rId3"/>
              <a:stretch>
                <a:fillRect/>
              </a:stretch>
            </p:blipFill>
            <p:spPr>
              <a:xfrm>
                <a:off x="3255264" y="4752452"/>
                <a:ext cx="8553603" cy="2105548"/>
              </a:xfrm>
              <a:prstGeom prst="rect">
                <a:avLst/>
              </a:prstGeom>
            </p:spPr>
          </p:pic>
          <p:pic>
            <p:nvPicPr>
              <p:cNvPr id="11" name="Picture 10">
                <a:extLst>
                  <a:ext uri="{FF2B5EF4-FFF2-40B4-BE49-F238E27FC236}">
                    <a16:creationId xmlns:a16="http://schemas.microsoft.com/office/drawing/2014/main" id="{AB800F24-D96E-084C-928A-CF2DFC0990F8}"/>
                  </a:ext>
                </a:extLst>
              </p:cNvPr>
              <p:cNvPicPr>
                <a:picLocks noChangeAspect="1"/>
              </p:cNvPicPr>
              <p:nvPr/>
            </p:nvPicPr>
            <p:blipFill>
              <a:blip r:embed="rId4"/>
              <a:stretch>
                <a:fillRect/>
              </a:stretch>
            </p:blipFill>
            <p:spPr>
              <a:xfrm>
                <a:off x="4058408" y="1889153"/>
                <a:ext cx="5083556" cy="3161724"/>
              </a:xfrm>
              <a:prstGeom prst="rect">
                <a:avLst/>
              </a:prstGeom>
            </p:spPr>
          </p:pic>
          <p:pic>
            <p:nvPicPr>
              <p:cNvPr id="12" name="Picture 11">
                <a:extLst>
                  <a:ext uri="{FF2B5EF4-FFF2-40B4-BE49-F238E27FC236}">
                    <a16:creationId xmlns:a16="http://schemas.microsoft.com/office/drawing/2014/main" id="{8E607DC1-F396-D149-9906-FE5790F7690D}"/>
                  </a:ext>
                </a:extLst>
              </p:cNvPr>
              <p:cNvPicPr>
                <a:picLocks noChangeAspect="1"/>
              </p:cNvPicPr>
              <p:nvPr/>
            </p:nvPicPr>
            <p:blipFill>
              <a:blip r:embed="rId5"/>
              <a:stretch>
                <a:fillRect/>
              </a:stretch>
            </p:blipFill>
            <p:spPr>
              <a:xfrm>
                <a:off x="5243682" y="178934"/>
                <a:ext cx="1943502" cy="1590138"/>
              </a:xfrm>
              <a:prstGeom prst="rect">
                <a:avLst/>
              </a:prstGeom>
            </p:spPr>
          </p:pic>
          <p:sp>
            <p:nvSpPr>
              <p:cNvPr id="13" name="Bent-Up Arrow 12">
                <a:extLst>
                  <a:ext uri="{FF2B5EF4-FFF2-40B4-BE49-F238E27FC236}">
                    <a16:creationId xmlns:a16="http://schemas.microsoft.com/office/drawing/2014/main" id="{900CC9EB-702F-C348-8C57-50C48C8055BB}"/>
                  </a:ext>
                </a:extLst>
              </p:cNvPr>
              <p:cNvSpPr/>
              <p:nvPr/>
            </p:nvSpPr>
            <p:spPr bwMode="auto">
              <a:xfrm rot="10800000">
                <a:off x="3656439" y="644608"/>
                <a:ext cx="853688" cy="4406268"/>
              </a:xfrm>
              <a:prstGeom prst="bentUpArrow">
                <a:avLst>
                  <a:gd name="adj1" fmla="val 8358"/>
                  <a:gd name="adj2" fmla="val 18360"/>
                  <a:gd name="adj3" fmla="val 14739"/>
                </a:avLst>
              </a:prstGeom>
              <a:ln>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2"/>
              </a:lnRef>
              <a:fillRef idx="1">
                <a:schemeClr val="lt1"/>
              </a:fillRef>
              <a:effectRef idx="0">
                <a:schemeClr val="accent2"/>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hangingPunct="0"/>
                <a:endParaRPr lang="en-US" sz="1350">
                  <a:solidFill>
                    <a:schemeClr val="tx1"/>
                  </a:solidFill>
                  <a:latin typeface="Calibri" panose="020F0502020204030204" pitchFamily="34" charset="0"/>
                  <a:ea typeface="宋体" panose="02010600030101010101" pitchFamily="2" charset="-122"/>
                </a:endParaRPr>
              </a:p>
            </p:txBody>
          </p:sp>
        </p:grpSp>
        <p:pic>
          <p:nvPicPr>
            <p:cNvPr id="33" name="Picture 32">
              <a:extLst>
                <a:ext uri="{FF2B5EF4-FFF2-40B4-BE49-F238E27FC236}">
                  <a16:creationId xmlns:a16="http://schemas.microsoft.com/office/drawing/2014/main" id="{8D368B72-C23E-664A-9ED0-142D0AE45A0C}"/>
                </a:ext>
              </a:extLst>
            </p:cNvPr>
            <p:cNvPicPr>
              <a:picLocks noChangeAspect="1"/>
            </p:cNvPicPr>
            <p:nvPr/>
          </p:nvPicPr>
          <p:blipFill>
            <a:blip r:embed="rId6"/>
            <a:stretch>
              <a:fillRect/>
            </a:stretch>
          </p:blipFill>
          <p:spPr>
            <a:xfrm>
              <a:off x="661091" y="5267787"/>
              <a:ext cx="2331939" cy="1074878"/>
            </a:xfrm>
            <a:prstGeom prst="rect">
              <a:avLst/>
            </a:prstGeom>
          </p:spPr>
        </p:pic>
      </p:grpSp>
      <p:sp>
        <p:nvSpPr>
          <p:cNvPr id="16" name="TextBox 15">
            <a:extLst>
              <a:ext uri="{FF2B5EF4-FFF2-40B4-BE49-F238E27FC236}">
                <a16:creationId xmlns:a16="http://schemas.microsoft.com/office/drawing/2014/main" id="{C5296870-52E9-F746-B3F9-F88A6EE8A7CE}"/>
              </a:ext>
            </a:extLst>
          </p:cNvPr>
          <p:cNvSpPr txBox="1"/>
          <p:nvPr/>
        </p:nvSpPr>
        <p:spPr>
          <a:xfrm>
            <a:off x="495818" y="692545"/>
            <a:ext cx="4723067" cy="507831"/>
          </a:xfrm>
          <a:prstGeom prst="rect">
            <a:avLst/>
          </a:prstGeom>
          <a:noFill/>
        </p:spPr>
        <p:txBody>
          <a:bodyPr wrap="square" rtlCol="0">
            <a:spAutoFit/>
          </a:bodyPr>
          <a:lstStyle/>
          <a:p>
            <a:r>
              <a:rPr lang="en-US" sz="2700" dirty="0">
                <a:latin typeface="Cambria" panose="02040503050406030204" pitchFamily="18" charset="0"/>
              </a:rPr>
              <a:t>GEM Dynamic Process</a:t>
            </a:r>
          </a:p>
        </p:txBody>
      </p:sp>
    </p:spTree>
    <p:extLst>
      <p:ext uri="{BB962C8B-B14F-4D97-AF65-F5344CB8AC3E}">
        <p14:creationId xmlns:p14="http://schemas.microsoft.com/office/powerpoint/2010/main" val="2841393571"/>
      </p:ext>
    </p:extLst>
  </p:cSld>
  <p:clrMapOvr>
    <a:masterClrMapping/>
  </p:clrMapOvr>
  <p:transition spd="med">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2AADE-8FD1-874F-B95A-91DEA0489A0A}"/>
              </a:ext>
            </a:extLst>
          </p:cNvPr>
          <p:cNvSpPr>
            <a:spLocks noGrp="1"/>
          </p:cNvSpPr>
          <p:nvPr>
            <p:ph type="title"/>
          </p:nvPr>
        </p:nvSpPr>
        <p:spPr/>
        <p:txBody>
          <a:bodyPr/>
          <a:lstStyle/>
          <a:p>
            <a:r>
              <a:rPr lang="en-US" dirty="0"/>
              <a:t>Visit Our Website </a:t>
            </a:r>
          </a:p>
        </p:txBody>
      </p:sp>
      <p:sp>
        <p:nvSpPr>
          <p:cNvPr id="3" name="Content Placeholder 2">
            <a:extLst>
              <a:ext uri="{FF2B5EF4-FFF2-40B4-BE49-F238E27FC236}">
                <a16:creationId xmlns:a16="http://schemas.microsoft.com/office/drawing/2014/main" id="{BE1D79C4-F78A-E741-B6A2-36FD3C8A1256}"/>
              </a:ext>
            </a:extLst>
          </p:cNvPr>
          <p:cNvSpPr>
            <a:spLocks noGrp="1"/>
          </p:cNvSpPr>
          <p:nvPr>
            <p:ph idx="1"/>
          </p:nvPr>
        </p:nvSpPr>
        <p:spPr/>
        <p:txBody>
          <a:bodyPr/>
          <a:lstStyle/>
          <a:p>
            <a:r>
              <a:rPr lang="en-US" dirty="0">
                <a:hlinkClick r:id="rId2"/>
              </a:rPr>
              <a:t>http://raw.rutgers.edu/GEM.html</a:t>
            </a:r>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C84D1D0F-9864-574D-BF38-D99F8FA6C669}"/>
              </a:ext>
            </a:extLst>
          </p:cNvPr>
          <p:cNvSpPr>
            <a:spLocks noGrp="1"/>
          </p:cNvSpPr>
          <p:nvPr>
            <p:ph type="sldNum" sz="quarter" idx="10"/>
          </p:nvPr>
        </p:nvSpPr>
        <p:spPr/>
        <p:txBody>
          <a:bodyPr/>
          <a:lstStyle/>
          <a:p>
            <a:pPr>
              <a:defRPr/>
            </a:pPr>
            <a:fld id="{45488343-B159-074D-B355-B61FD1A20D53}" type="slidenum">
              <a:rPr lang="en-US" smtClean="0"/>
              <a:pPr>
                <a:defRPr/>
              </a:pPr>
              <a:t>52</a:t>
            </a:fld>
            <a:endParaRPr lang="en-US"/>
          </a:p>
        </p:txBody>
      </p:sp>
      <p:pic>
        <p:nvPicPr>
          <p:cNvPr id="6" name="Picture 5">
            <a:extLst>
              <a:ext uri="{FF2B5EF4-FFF2-40B4-BE49-F238E27FC236}">
                <a16:creationId xmlns:a16="http://schemas.microsoft.com/office/drawing/2014/main" id="{47B0E488-F4AA-D148-9831-4B1233D39A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4100" y="1987550"/>
            <a:ext cx="4495800" cy="4495800"/>
          </a:xfrm>
          <a:prstGeom prst="rect">
            <a:avLst/>
          </a:prstGeom>
        </p:spPr>
      </p:pic>
    </p:spTree>
    <p:extLst>
      <p:ext uri="{BB962C8B-B14F-4D97-AF65-F5344CB8AC3E}">
        <p14:creationId xmlns:p14="http://schemas.microsoft.com/office/powerpoint/2010/main" val="40803469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ctrTitle"/>
          </p:nvPr>
        </p:nvSpPr>
        <p:spPr>
          <a:xfrm>
            <a:off x="23734" y="1144799"/>
            <a:ext cx="8839200" cy="1524000"/>
          </a:xfrm>
          <a:noFill/>
        </p:spPr>
        <p:txBody>
          <a:bodyPr/>
          <a:lstStyle/>
          <a:p>
            <a:pPr algn="ctr" eaLnBrk="1" hangingPunct="1"/>
            <a:r>
              <a:rPr lang="en-US" b="1" cap="none" dirty="0">
                <a:solidFill>
                  <a:schemeClr val="folHlink"/>
                </a:solidFill>
                <a:ea typeface="宋体" pitchFamily="2" charset="-122"/>
              </a:rPr>
              <a:t>A conceptual framework of an audit plan cognitive assistant </a:t>
            </a:r>
          </a:p>
        </p:txBody>
      </p:sp>
      <p:sp>
        <p:nvSpPr>
          <p:cNvPr id="9219" name="Subtitle 2"/>
          <p:cNvSpPr>
            <a:spLocks noGrp="1"/>
          </p:cNvSpPr>
          <p:nvPr>
            <p:ph type="subTitle" idx="1"/>
          </p:nvPr>
        </p:nvSpPr>
        <p:spPr>
          <a:xfrm>
            <a:off x="3048000" y="6172200"/>
            <a:ext cx="5638800" cy="552510"/>
          </a:xfrm>
        </p:spPr>
        <p:txBody>
          <a:bodyPr>
            <a:normAutofit/>
          </a:bodyPr>
          <a:lstStyle/>
          <a:p>
            <a:pPr algn="ctr">
              <a:lnSpc>
                <a:spcPct val="90000"/>
              </a:lnSpc>
            </a:pPr>
            <a:r>
              <a:rPr lang="en-US" altLang="zh-CN" sz="2000" b="1" dirty="0">
                <a:latin typeface="Palatino Linotype" pitchFamily="18" charset="0"/>
                <a:ea typeface="宋体" pitchFamily="2" charset="-122"/>
              </a:rPr>
              <a:t>Rutgers, the State University of New Jersey</a:t>
            </a:r>
          </a:p>
        </p:txBody>
      </p:sp>
      <p:sp>
        <p:nvSpPr>
          <p:cNvPr id="9220" name="Rectangle 7"/>
          <p:cNvSpPr>
            <a:spLocks noChangeArrowheads="1"/>
          </p:cNvSpPr>
          <p:nvPr/>
        </p:nvSpPr>
        <p:spPr bwMode="auto">
          <a:xfrm>
            <a:off x="1447800" y="2514600"/>
            <a:ext cx="5867400" cy="1660525"/>
          </a:xfrm>
          <a:prstGeom prst="rect">
            <a:avLst/>
          </a:prstGeom>
          <a:noFill/>
          <a:ln w="9525">
            <a:noFill/>
            <a:miter lim="800000"/>
            <a:headEnd/>
            <a:tailEnd/>
          </a:ln>
        </p:spPr>
        <p:txBody>
          <a:bodyPr/>
          <a:lstStyle/>
          <a:p>
            <a:pPr marL="319088" marR="0" lvl="0" indent="-319088" algn="ctr" defTabSz="914400" rtl="0" eaLnBrk="0" fontAlgn="base" latinLnBrk="0" hangingPunct="0">
              <a:lnSpc>
                <a:spcPct val="70000"/>
              </a:lnSpc>
              <a:spcBef>
                <a:spcPts val="700"/>
              </a:spcBef>
              <a:spcAft>
                <a:spcPct val="0"/>
              </a:spcAft>
              <a:buClr>
                <a:srgbClr val="DD8047"/>
              </a:buClr>
              <a:buSzPct val="60000"/>
              <a:buFont typeface="Wingdings" pitchFamily="2" charset="2"/>
              <a:buNone/>
              <a:tabLst/>
              <a:defRPr/>
            </a:pPr>
            <a:endParaRPr kumimoji="0" lang="en-US" altLang="zh-CN" sz="4100" b="0" i="0" u="none" strike="noStrike" kern="1200" cap="none" spc="0" normalizeH="0" baseline="0" noProof="0" dirty="0">
              <a:ln>
                <a:noFill/>
              </a:ln>
              <a:solidFill>
                <a:srgbClr val="402674"/>
              </a:solidFill>
              <a:effectLst/>
              <a:uLnTx/>
              <a:uFillTx/>
              <a:latin typeface="Book Antiqua" pitchFamily="18" charset="0"/>
              <a:ea typeface="宋体" pitchFamily="2" charset="-122"/>
              <a:cs typeface="Arial" charset="0"/>
            </a:endParaRPr>
          </a:p>
        </p:txBody>
      </p:sp>
      <p:sp>
        <p:nvSpPr>
          <p:cNvPr id="9222" name="Text Box 9"/>
          <p:cNvSpPr txBox="1">
            <a:spLocks noChangeArrowheads="1"/>
          </p:cNvSpPr>
          <p:nvPr/>
        </p:nvSpPr>
        <p:spPr bwMode="auto">
          <a:xfrm>
            <a:off x="381000" y="3069848"/>
            <a:ext cx="8382000" cy="954107"/>
          </a:xfrm>
          <a:prstGeom prst="rect">
            <a:avLst/>
          </a:prstGeom>
          <a:noFill/>
          <a:ln w="9525">
            <a:noFill/>
            <a:miter lim="800000"/>
            <a:headEnd/>
            <a:tailEnd/>
          </a:ln>
        </p:spPr>
        <p:txBody>
          <a:bodyPr wrap="square">
            <a:spAutoFit/>
          </a:bodyPr>
          <a:lstStyle/>
          <a:p>
            <a:pPr marL="0" marR="0" algn="ctr">
              <a:spcBef>
                <a:spcPts val="0"/>
              </a:spcBef>
              <a:spcAft>
                <a:spcPts val="0"/>
              </a:spcAft>
            </a:pPr>
            <a:r>
              <a:rPr lang="en-US" sz="2800" dirty="0">
                <a:solidFill>
                  <a:schemeClr val="bg1"/>
                </a:solidFill>
                <a:latin typeface="Calibri" pitchFamily="34" charset="0"/>
                <a:ea typeface="宋体" pitchFamily="2" charset="-122"/>
                <a:cs typeface="Calibri" pitchFamily="34" charset="0"/>
              </a:rPr>
              <a:t>Qiao Li</a:t>
            </a:r>
            <a:endParaRPr kumimoji="0" lang="en-US" altLang="zh-CN" sz="2800" b="0" i="0" u="none" strike="noStrike" kern="1200" cap="none" spc="0" normalizeH="0" baseline="0" noProof="0" dirty="0">
              <a:ln>
                <a:noFill/>
              </a:ln>
              <a:solidFill>
                <a:prstClr val="black"/>
              </a:solidFill>
              <a:effectLst/>
              <a:uLnTx/>
              <a:uFillTx/>
              <a:latin typeface="Calibri" pitchFamily="34" charset="0"/>
              <a:ea typeface="宋体" pitchFamily="2" charset="-122"/>
              <a:cs typeface="Calibri" pitchFamily="34" charset="0"/>
            </a:endParaRPr>
          </a:p>
          <a:p>
            <a:pPr algn="ctr">
              <a:spcAft>
                <a:spcPts val="1200"/>
              </a:spcAft>
            </a:pPr>
            <a:r>
              <a:rPr kumimoji="0" lang="en-US" altLang="zh-CN" sz="2800" b="0" i="0" u="none" strike="noStrike" kern="1200" cap="none" spc="0" normalizeH="0" baseline="0" noProof="0" dirty="0">
                <a:ln>
                  <a:noFill/>
                </a:ln>
                <a:solidFill>
                  <a:prstClr val="black"/>
                </a:solidFill>
                <a:effectLst/>
                <a:uLnTx/>
                <a:uFillTx/>
                <a:latin typeface="Calibri" pitchFamily="34" charset="0"/>
                <a:ea typeface="宋体" pitchFamily="2" charset="-122"/>
                <a:cs typeface="Calibri" pitchFamily="34" charset="0"/>
              </a:rPr>
              <a:t>Miklos A</a:t>
            </a:r>
            <a:r>
              <a:rPr lang="en-US" altLang="zh-CN" sz="2800" dirty="0">
                <a:solidFill>
                  <a:prstClr val="black"/>
                </a:solidFill>
                <a:latin typeface="Calibri" pitchFamily="34" charset="0"/>
                <a:ea typeface="宋体" pitchFamily="2" charset="-122"/>
                <a:cs typeface="Calibri" pitchFamily="34" charset="0"/>
              </a:rPr>
              <a:t>. </a:t>
            </a:r>
            <a:r>
              <a:rPr lang="en-US" altLang="zh-CN" sz="2800" dirty="0" err="1">
                <a:solidFill>
                  <a:prstClr val="black"/>
                </a:solidFill>
                <a:latin typeface="Calibri" pitchFamily="34" charset="0"/>
                <a:ea typeface="宋体" pitchFamily="2" charset="-122"/>
                <a:cs typeface="Calibri" pitchFamily="34" charset="0"/>
              </a:rPr>
              <a:t>Vasarhelyi</a:t>
            </a:r>
            <a:r>
              <a:rPr lang="en-US" altLang="zh-CN" sz="2800" dirty="0">
                <a:solidFill>
                  <a:prstClr val="black"/>
                </a:solidFill>
                <a:latin typeface="Calibri" pitchFamily="34" charset="0"/>
                <a:ea typeface="宋体" pitchFamily="2" charset="-122"/>
                <a:cs typeface="Calibri" pitchFamily="34" charset="0"/>
              </a:rPr>
              <a:t> </a:t>
            </a:r>
            <a:endParaRPr kumimoji="0" lang="en-US" altLang="zh-CN" sz="2800" b="0" i="0" u="none" strike="noStrike" kern="1200" cap="none" spc="0" normalizeH="0" baseline="0" noProof="0" dirty="0">
              <a:ln>
                <a:noFill/>
              </a:ln>
              <a:solidFill>
                <a:prstClr val="black"/>
              </a:solidFill>
              <a:effectLst/>
              <a:uLnTx/>
              <a:uFillTx/>
              <a:latin typeface="Calibri" pitchFamily="34" charset="0"/>
              <a:ea typeface="宋体" pitchFamily="2" charset="-122"/>
              <a:cs typeface="Calibri" pitchFamily="34" charset="0"/>
            </a:endParaRPr>
          </a:p>
        </p:txBody>
      </p:sp>
      <p:pic>
        <p:nvPicPr>
          <p:cNvPr id="1026" name="Picture 2" descr="C:\Users\lemonoy\Desktop\rutgers%2520university%2520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5550" y="4427751"/>
            <a:ext cx="4133850" cy="1439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425350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825" y="292233"/>
            <a:ext cx="6327648" cy="612648"/>
          </a:xfrm>
        </p:spPr>
        <p:txBody>
          <a:bodyPr/>
          <a:lstStyle/>
          <a:p>
            <a:r>
              <a:rPr lang="en-US" altLang="zh-CN" dirty="0"/>
              <a:t>Introduction</a:t>
            </a:r>
            <a:endParaRPr lang="en-US" dirty="0"/>
          </a:p>
        </p:txBody>
      </p:sp>
      <p:sp>
        <p:nvSpPr>
          <p:cNvPr id="5" name="文本占位符 2"/>
          <p:cNvSpPr txBox="1">
            <a:spLocks noGrp="1"/>
          </p:cNvSpPr>
          <p:nvPr>
            <p:ph sz="quarter" idx="1"/>
          </p:nvPr>
        </p:nvSpPr>
        <p:spPr>
          <a:xfrm>
            <a:off x="628650" y="1828800"/>
            <a:ext cx="8134350" cy="4495800"/>
          </a:xfrm>
          <a:prstGeom prst="rect">
            <a:avLst/>
          </a:prstGeom>
        </p:spPr>
        <p:txBody>
          <a:bodyPr/>
          <a:lstStyle>
            <a:lvl1pPr marL="342900" indent="-342900" algn="l" rtl="0" eaLnBrk="1" fontAlgn="base" hangingPunct="1">
              <a:spcBef>
                <a:spcPct val="20000"/>
              </a:spcBef>
              <a:spcAft>
                <a:spcPct val="0"/>
              </a:spcAft>
              <a:defRPr sz="2200">
                <a:solidFill>
                  <a:schemeClr val="tx2"/>
                </a:solidFill>
                <a:latin typeface="+mn-lt"/>
                <a:ea typeface="ヒラギノ角ゴ Pro W3" charset="0"/>
                <a:cs typeface="Geneva" charset="0"/>
              </a:defRPr>
            </a:lvl1pPr>
            <a:lvl2pPr marL="742950" indent="-285750" algn="l" rtl="0" eaLnBrk="1" fontAlgn="base" hangingPunct="1">
              <a:spcBef>
                <a:spcPct val="20000"/>
              </a:spcBef>
              <a:spcAft>
                <a:spcPct val="0"/>
              </a:spcAft>
              <a:buChar char="–"/>
              <a:defRPr>
                <a:solidFill>
                  <a:schemeClr val="tx2"/>
                </a:solidFill>
                <a:latin typeface="+mn-lt"/>
                <a:ea typeface="Geneva" charset="0"/>
                <a:cs typeface="Geneva" charset="0"/>
              </a:defRPr>
            </a:lvl2pPr>
            <a:lvl3pPr marL="1143000" indent="-228600" algn="l" rtl="0" eaLnBrk="1" fontAlgn="base" hangingPunct="1">
              <a:spcBef>
                <a:spcPct val="20000"/>
              </a:spcBef>
              <a:spcAft>
                <a:spcPct val="0"/>
              </a:spcAft>
              <a:buChar char="•"/>
              <a:defRPr sz="1600">
                <a:solidFill>
                  <a:schemeClr val="tx2"/>
                </a:solidFill>
                <a:latin typeface="+mn-lt"/>
                <a:ea typeface="Geneva" charset="0"/>
                <a:cs typeface="Geneva" charset="0"/>
              </a:defRPr>
            </a:lvl3pPr>
            <a:lvl4pPr marL="1600200" indent="-228600" algn="l" rtl="0" eaLnBrk="1" fontAlgn="base" hangingPunct="1">
              <a:spcBef>
                <a:spcPct val="20000"/>
              </a:spcBef>
              <a:spcAft>
                <a:spcPct val="0"/>
              </a:spcAft>
              <a:buChar char="–"/>
              <a:defRPr sz="1400">
                <a:solidFill>
                  <a:schemeClr val="tx2"/>
                </a:solidFill>
                <a:latin typeface="+mn-lt"/>
                <a:ea typeface="Geneva" charset="0"/>
                <a:cs typeface="Geneva" charset="0"/>
              </a:defRPr>
            </a:lvl4pPr>
            <a:lvl5pPr marL="2057400" indent="-228600" algn="l" rtl="0" eaLnBrk="1" fontAlgn="base" hangingPunct="1">
              <a:spcBef>
                <a:spcPct val="20000"/>
              </a:spcBef>
              <a:spcAft>
                <a:spcPct val="0"/>
              </a:spcAft>
              <a:buChar char="»"/>
              <a:defRPr sz="1400">
                <a:solidFill>
                  <a:schemeClr val="tx2"/>
                </a:solidFill>
                <a:latin typeface="+mn-lt"/>
                <a:ea typeface="Geneva" charset="0"/>
                <a:cs typeface="Geneva" charset="0"/>
              </a:defRPr>
            </a:lvl5pPr>
            <a:lvl6pPr marL="2514600" indent="-228600" algn="l" rtl="0" eaLnBrk="1" fontAlgn="base" hangingPunct="1">
              <a:spcBef>
                <a:spcPct val="20000"/>
              </a:spcBef>
              <a:spcAft>
                <a:spcPct val="0"/>
              </a:spcAft>
              <a:buChar char="»"/>
              <a:defRPr sz="1400">
                <a:solidFill>
                  <a:srgbClr val="5F5F5F"/>
                </a:solidFill>
                <a:latin typeface="+mn-lt"/>
              </a:defRPr>
            </a:lvl6pPr>
            <a:lvl7pPr marL="2971800" indent="-228600" algn="l" rtl="0" eaLnBrk="1" fontAlgn="base" hangingPunct="1">
              <a:spcBef>
                <a:spcPct val="20000"/>
              </a:spcBef>
              <a:spcAft>
                <a:spcPct val="0"/>
              </a:spcAft>
              <a:buChar char="»"/>
              <a:defRPr sz="1400">
                <a:solidFill>
                  <a:srgbClr val="5F5F5F"/>
                </a:solidFill>
                <a:latin typeface="+mn-lt"/>
              </a:defRPr>
            </a:lvl7pPr>
            <a:lvl8pPr marL="3429000" indent="-228600" algn="l" rtl="0" eaLnBrk="1" fontAlgn="base" hangingPunct="1">
              <a:spcBef>
                <a:spcPct val="20000"/>
              </a:spcBef>
              <a:spcAft>
                <a:spcPct val="0"/>
              </a:spcAft>
              <a:buChar char="»"/>
              <a:defRPr sz="1400">
                <a:solidFill>
                  <a:srgbClr val="5F5F5F"/>
                </a:solidFill>
                <a:latin typeface="+mn-lt"/>
              </a:defRPr>
            </a:lvl8pPr>
            <a:lvl9pPr marL="3886200" indent="-228600" algn="l" rtl="0" eaLnBrk="1" fontAlgn="base" hangingPunct="1">
              <a:spcBef>
                <a:spcPct val="20000"/>
              </a:spcBef>
              <a:spcAft>
                <a:spcPct val="0"/>
              </a:spcAft>
              <a:buChar char="»"/>
              <a:defRPr sz="1400">
                <a:solidFill>
                  <a:srgbClr val="5F5F5F"/>
                </a:solidFill>
                <a:latin typeface="+mn-lt"/>
              </a:defRPr>
            </a:lvl9pPr>
          </a:lstStyle>
          <a:p>
            <a:pPr marL="0" indent="0">
              <a:buNone/>
            </a:pPr>
            <a:r>
              <a:rPr lang="en-US" altLang="zh-CN" sz="1800" b="1" dirty="0">
                <a:solidFill>
                  <a:srgbClr val="0070C0"/>
                </a:solidFill>
                <a:latin typeface="Times New Roman" panose="02020603050405020304" pitchFamily="18" charset="0"/>
                <a:ea typeface="Calibri" panose="020F0502020204030204" pitchFamily="34" charset="0"/>
                <a:cs typeface="ヒラギノ角ゴ Pro W3" charset="0"/>
              </a:rPr>
              <a:t>Purpose:</a:t>
            </a:r>
            <a:r>
              <a:rPr lang="zh-CN" altLang="en-US" sz="1800" b="1" dirty="0">
                <a:solidFill>
                  <a:srgbClr val="0070C0"/>
                </a:solidFill>
                <a:latin typeface="Times New Roman" panose="02020603050405020304" pitchFamily="18" charset="0"/>
                <a:ea typeface="Calibri" panose="020F0502020204030204" pitchFamily="34" charset="0"/>
                <a:cs typeface="ヒラギノ角ゴ Pro W3" charset="0"/>
              </a:rPr>
              <a:t> </a:t>
            </a:r>
            <a:endParaRPr lang="en-US" altLang="zh-CN" sz="1800" b="1" dirty="0">
              <a:solidFill>
                <a:srgbClr val="0070C0"/>
              </a:solidFill>
              <a:latin typeface="Times New Roman" panose="02020603050405020304" pitchFamily="18" charset="0"/>
              <a:ea typeface="Calibri" panose="020F0502020204030204" pitchFamily="34" charset="0"/>
              <a:cs typeface="ヒラギノ角ゴ Pro W3" charset="0"/>
            </a:endParaRPr>
          </a:p>
          <a:p>
            <a:pPr algn="just">
              <a:buFont typeface="Arial" panose="020B0604020202020204" pitchFamily="34" charset="0"/>
              <a:buChar char="•"/>
            </a:pPr>
            <a:r>
              <a:rPr lang="en-US" altLang="zh-CN" sz="1600" b="1" dirty="0">
                <a:solidFill>
                  <a:srgbClr val="0070C0"/>
                </a:solidFill>
                <a:latin typeface="Times New Roman" charset="0"/>
                <a:ea typeface="Times New Roman" charset="0"/>
                <a:cs typeface="Times New Roman" charset="0"/>
              </a:rPr>
              <a:t>Identify </a:t>
            </a:r>
            <a:r>
              <a:rPr lang="en-US" altLang="zh-CN" sz="1600" dirty="0">
                <a:solidFill>
                  <a:schemeClr val="tx1"/>
                </a:solidFill>
                <a:latin typeface="Times New Roman" charset="0"/>
                <a:cs typeface="Times New Roman" charset="0"/>
              </a:rPr>
              <a:t>risks and discuss how a material misstatement, whether fraudulent or erroneous, could occur</a:t>
            </a:r>
            <a:r>
              <a:rPr lang="en-US" altLang="zh-CN" sz="1600" i="1" dirty="0">
                <a:solidFill>
                  <a:schemeClr val="tx1"/>
                </a:solidFill>
                <a:latin typeface="Times New Roman" charset="0"/>
                <a:cs typeface="Times New Roman" charset="0"/>
              </a:rPr>
              <a:t> (AICPA, 2016, </a:t>
            </a:r>
            <a:r>
              <a:rPr lang="en-US" altLang="zh-CN" sz="1600" i="1" dirty="0">
                <a:solidFill>
                  <a:schemeClr val="tx1"/>
                </a:solidFill>
                <a:latin typeface="Times New Roman" charset="0"/>
                <a:ea typeface="Times New Roman" charset="0"/>
                <a:cs typeface="Times New Roman" charset="0"/>
              </a:rPr>
              <a:t>Landis 2008, Hammersley et al. 2010, Beasley and Jenkins 2003)</a:t>
            </a:r>
          </a:p>
          <a:p>
            <a:pPr algn="just">
              <a:buFont typeface="Arial" panose="020B0604020202020204" pitchFamily="34" charset="0"/>
              <a:buChar char="•"/>
            </a:pPr>
            <a:endParaRPr lang="en-US" altLang="zh-CN" sz="1600" i="1" dirty="0">
              <a:solidFill>
                <a:schemeClr val="tx1"/>
              </a:solidFill>
              <a:latin typeface="Times New Roman" charset="0"/>
              <a:ea typeface="Times New Roman" charset="0"/>
              <a:cs typeface="Times New Roman" charset="0"/>
            </a:endParaRPr>
          </a:p>
          <a:p>
            <a:pPr marL="0" indent="0">
              <a:buNone/>
            </a:pPr>
            <a:r>
              <a:rPr lang="en-US" altLang="zh-CN" sz="1800" b="1" dirty="0">
                <a:solidFill>
                  <a:srgbClr val="0070C0"/>
                </a:solidFill>
                <a:latin typeface="Times New Roman" panose="02020603050405020304" pitchFamily="18" charset="0"/>
                <a:ea typeface="Calibri" panose="020F0502020204030204" pitchFamily="34" charset="0"/>
                <a:cs typeface="ヒラギノ角ゴ Pro W3" charset="0"/>
              </a:rPr>
              <a:t>Common</a:t>
            </a:r>
            <a:r>
              <a:rPr lang="zh-CN" altLang="en-US" sz="1800" b="1" dirty="0">
                <a:solidFill>
                  <a:srgbClr val="0070C0"/>
                </a:solidFill>
                <a:latin typeface="Times New Roman" panose="02020603050405020304" pitchFamily="18" charset="0"/>
                <a:ea typeface="Calibri" panose="020F0502020204030204" pitchFamily="34" charset="0"/>
                <a:cs typeface="ヒラギノ角ゴ Pro W3" charset="0"/>
              </a:rPr>
              <a:t> </a:t>
            </a:r>
            <a:r>
              <a:rPr lang="en-US" altLang="zh-CN" sz="1800" b="1" dirty="0">
                <a:solidFill>
                  <a:srgbClr val="0070C0"/>
                </a:solidFill>
                <a:latin typeface="Times New Roman" panose="02020603050405020304" pitchFamily="18" charset="0"/>
                <a:ea typeface="Calibri" panose="020F0502020204030204" pitchFamily="34" charset="0"/>
                <a:cs typeface="ヒラギノ角ゴ Pro W3" charset="0"/>
              </a:rPr>
              <a:t>procedure:</a:t>
            </a:r>
            <a:r>
              <a:rPr lang="zh-CN" altLang="en-US" sz="1800" b="1" dirty="0">
                <a:solidFill>
                  <a:srgbClr val="0070C0"/>
                </a:solidFill>
                <a:latin typeface="Times New Roman" panose="02020603050405020304" pitchFamily="18" charset="0"/>
                <a:ea typeface="Calibri" panose="020F0502020204030204" pitchFamily="34" charset="0"/>
                <a:cs typeface="ヒラギノ角ゴ Pro W3" charset="0"/>
              </a:rPr>
              <a:t> </a:t>
            </a:r>
            <a:endParaRPr lang="en-US" altLang="zh-CN" sz="1800" b="1" dirty="0">
              <a:solidFill>
                <a:srgbClr val="0070C0"/>
              </a:solidFill>
              <a:latin typeface="Times New Roman" panose="02020603050405020304" pitchFamily="18" charset="0"/>
              <a:ea typeface="Calibri" panose="020F0502020204030204" pitchFamily="34" charset="0"/>
              <a:cs typeface="ヒラギノ角ゴ Pro W3" charset="0"/>
            </a:endParaRPr>
          </a:p>
          <a:p>
            <a:pPr>
              <a:buFont typeface="Arial" panose="020B0604020202020204" pitchFamily="34" charset="0"/>
              <a:buChar char="•"/>
            </a:pPr>
            <a:r>
              <a:rPr lang="en-US" altLang="zh-CN" sz="1600" dirty="0">
                <a:solidFill>
                  <a:schemeClr val="tx1"/>
                </a:solidFill>
                <a:latin typeface="Times New Roman" charset="0"/>
                <a:ea typeface="Times New Roman" charset="0"/>
                <a:cs typeface="Times New Roman" charset="0"/>
              </a:rPr>
              <a:t>Checklist </a:t>
            </a:r>
          </a:p>
          <a:p>
            <a:pPr>
              <a:buFont typeface="Arial" panose="020B0604020202020204" pitchFamily="34" charset="0"/>
              <a:buChar char="•"/>
            </a:pPr>
            <a:r>
              <a:rPr lang="en-US" altLang="zh-CN" sz="1600" dirty="0">
                <a:solidFill>
                  <a:schemeClr val="tx1"/>
                </a:solidFill>
                <a:latin typeface="Times New Roman" charset="0"/>
                <a:ea typeface="Times New Roman" charset="0"/>
                <a:cs typeface="Times New Roman" charset="0"/>
              </a:rPr>
              <a:t>Open-ended form </a:t>
            </a:r>
            <a:r>
              <a:rPr lang="en-US" altLang="zh-CN" sz="1600" i="1" dirty="0">
                <a:solidFill>
                  <a:schemeClr val="tx1"/>
                </a:solidFill>
                <a:latin typeface="Times New Roman" charset="0"/>
                <a:ea typeface="Times New Roman" charset="0"/>
                <a:cs typeface="Times New Roman" charset="0"/>
              </a:rPr>
              <a:t>(Bellovary and Johnstone 2007)</a:t>
            </a:r>
          </a:p>
          <a:p>
            <a:pPr marL="457200" lvl="1" indent="0">
              <a:buNone/>
            </a:pPr>
            <a:endParaRPr lang="en-US" sz="1400" dirty="0">
              <a:solidFill>
                <a:schemeClr val="tx2">
                  <a:lumMod val="60000"/>
                  <a:lumOff val="40000"/>
                </a:schemeClr>
              </a:solidFill>
              <a:latin typeface="Times New Roman" charset="0"/>
              <a:ea typeface="Times New Roman" charset="0"/>
              <a:cs typeface="Times New Roman" charset="0"/>
            </a:endParaRPr>
          </a:p>
        </p:txBody>
      </p:sp>
      <p:sp>
        <p:nvSpPr>
          <p:cNvPr id="6" name="TextBox 5"/>
          <p:cNvSpPr txBox="1"/>
          <p:nvPr/>
        </p:nvSpPr>
        <p:spPr>
          <a:xfrm>
            <a:off x="569494" y="1295400"/>
            <a:ext cx="5069305" cy="400110"/>
          </a:xfrm>
          <a:prstGeom prst="rect">
            <a:avLst/>
          </a:prstGeom>
          <a:noFill/>
        </p:spPr>
        <p:txBody>
          <a:bodyPr wrap="square" rtlCol="0">
            <a:spAutoFit/>
          </a:bodyPr>
          <a:lstStyle/>
          <a:p>
            <a:r>
              <a:rPr lang="en-US" altLang="zh-CN" sz="2000" b="1" dirty="0">
                <a:solidFill>
                  <a:srgbClr val="C00000"/>
                </a:solidFill>
                <a:latin typeface="Times New Roman" panose="02020603050405020304" pitchFamily="18" charset="0"/>
                <a:ea typeface="Calibri" panose="020F0502020204030204" pitchFamily="34" charset="0"/>
                <a:cs typeface="ヒラギノ角ゴ Pro W3" charset="0"/>
              </a:rPr>
              <a:t>What is Audit Plan Brainstorming</a:t>
            </a:r>
            <a:r>
              <a:rPr lang="zh-CN" altLang="en-US" sz="2000" b="1">
                <a:solidFill>
                  <a:srgbClr val="C00000"/>
                </a:solidFill>
                <a:latin typeface="Times New Roman" panose="02020603050405020304" pitchFamily="18" charset="0"/>
                <a:ea typeface="Calibri" panose="020F0502020204030204" pitchFamily="34" charset="0"/>
                <a:cs typeface="ヒラギノ角ゴ Pro W3" charset="0"/>
              </a:rPr>
              <a:t> </a:t>
            </a:r>
            <a:r>
              <a:rPr lang="en-US" altLang="zh-CN" sz="2000" b="1" dirty="0">
                <a:solidFill>
                  <a:srgbClr val="C00000"/>
                </a:solidFill>
                <a:latin typeface="Times New Roman" panose="02020603050405020304" pitchFamily="18" charset="0"/>
                <a:ea typeface="Calibri" panose="020F0502020204030204" pitchFamily="34" charset="0"/>
                <a:cs typeface="ヒラギノ角ゴ Pro W3" charset="0"/>
              </a:rPr>
              <a:t>Session: </a:t>
            </a:r>
          </a:p>
        </p:txBody>
      </p:sp>
      <p:sp>
        <p:nvSpPr>
          <p:cNvPr id="4" name="Slide Number Placeholder 3">
            <a:extLst>
              <a:ext uri="{FF2B5EF4-FFF2-40B4-BE49-F238E27FC236}">
                <a16:creationId xmlns:a16="http://schemas.microsoft.com/office/drawing/2014/main" id="{3CC03A0E-B569-824B-8E0D-041519B9C1A9}"/>
              </a:ext>
            </a:extLst>
          </p:cNvPr>
          <p:cNvSpPr>
            <a:spLocks noGrp="1"/>
          </p:cNvSpPr>
          <p:nvPr>
            <p:ph type="sldNum" sz="quarter" idx="4294967295"/>
          </p:nvPr>
        </p:nvSpPr>
        <p:spPr/>
        <p:txBody>
          <a:bodyPr/>
          <a:lstStyle/>
          <a:p>
            <a:pPr>
              <a:defRPr/>
            </a:pPr>
            <a:r>
              <a:rPr lang="en-US" altLang="zh-CN" dirty="0"/>
              <a:t>1/13</a:t>
            </a:r>
          </a:p>
        </p:txBody>
      </p:sp>
      <p:sp>
        <p:nvSpPr>
          <p:cNvPr id="7" name="文本占位符 2">
            <a:extLst>
              <a:ext uri="{FF2B5EF4-FFF2-40B4-BE49-F238E27FC236}">
                <a16:creationId xmlns:a16="http://schemas.microsoft.com/office/drawing/2014/main" id="{B11E12F0-84C8-6C4D-ADAC-43A24B262026}"/>
              </a:ext>
            </a:extLst>
          </p:cNvPr>
          <p:cNvSpPr txBox="1">
            <a:spLocks/>
          </p:cNvSpPr>
          <p:nvPr/>
        </p:nvSpPr>
        <p:spPr bwMode="auto">
          <a:xfrm>
            <a:off x="628650" y="3733800"/>
            <a:ext cx="7848600" cy="208997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accent2"/>
              </a:buClr>
              <a:buSzPct val="60000"/>
              <a:buFont typeface="Wingdings" pitchFamily="2" charset="2"/>
              <a:buChar char=""/>
              <a:defRPr sz="2200" kern="1200">
                <a:solidFill>
                  <a:schemeClr val="tx2"/>
                </a:solidFill>
                <a:latin typeface="+mn-lt"/>
                <a:ea typeface="ヒラギノ角ゴ Pro W3" charset="0"/>
                <a:cs typeface="Geneva" charset="0"/>
              </a:defRPr>
            </a:lvl1pPr>
            <a:lvl2pPr marL="742950" indent="-285750" algn="l" rtl="0" eaLnBrk="1" fontAlgn="base" hangingPunct="1">
              <a:spcBef>
                <a:spcPct val="20000"/>
              </a:spcBef>
              <a:spcAft>
                <a:spcPct val="0"/>
              </a:spcAft>
              <a:buClr>
                <a:schemeClr val="accent1"/>
              </a:buClr>
              <a:buSzPct val="70000"/>
              <a:buFont typeface="Wingdings" pitchFamily="2" charset="2"/>
              <a:buChar char="–"/>
              <a:defRPr sz="2200" kern="1200">
                <a:solidFill>
                  <a:schemeClr val="tx2"/>
                </a:solidFill>
                <a:latin typeface="+mn-lt"/>
                <a:ea typeface="Geneva" charset="0"/>
                <a:cs typeface="Geneva" charset="0"/>
              </a:defRPr>
            </a:lvl2pPr>
            <a:lvl3pPr marL="1143000" indent="-228600" algn="l" rtl="0" eaLnBrk="1" fontAlgn="base" hangingPunct="1">
              <a:spcBef>
                <a:spcPct val="20000"/>
              </a:spcBef>
              <a:spcAft>
                <a:spcPct val="0"/>
              </a:spcAft>
              <a:buClr>
                <a:schemeClr val="accent2"/>
              </a:buClr>
              <a:buSzPct val="75000"/>
              <a:buFont typeface="Wingdings" pitchFamily="2" charset="2"/>
              <a:buChar char="•"/>
              <a:defRPr sz="1600" kern="1200">
                <a:solidFill>
                  <a:schemeClr val="tx2"/>
                </a:solidFill>
                <a:latin typeface="+mn-lt"/>
                <a:ea typeface="Geneva" charset="0"/>
                <a:cs typeface="Geneva" charset="0"/>
              </a:defRPr>
            </a:lvl3pPr>
            <a:lvl4pPr marL="1600200" indent="-228600" algn="l" rtl="0" eaLnBrk="1" fontAlgn="base" hangingPunct="1">
              <a:spcBef>
                <a:spcPct val="20000"/>
              </a:spcBef>
              <a:spcAft>
                <a:spcPct val="0"/>
              </a:spcAft>
              <a:buClr>
                <a:srgbClr val="A5AB81"/>
              </a:buClr>
              <a:buSzPct val="75000"/>
              <a:buFont typeface="Wingdings" pitchFamily="2" charset="2"/>
              <a:buChar char="–"/>
              <a:defRPr sz="1400" kern="1200">
                <a:solidFill>
                  <a:schemeClr val="tx2"/>
                </a:solidFill>
                <a:latin typeface="+mn-lt"/>
                <a:ea typeface="Geneva" charset="0"/>
                <a:cs typeface="Geneva" charset="0"/>
              </a:defRPr>
            </a:lvl4pPr>
            <a:lvl5pPr marL="2057400" indent="-228600" algn="l" rtl="0" eaLnBrk="1" fontAlgn="base" hangingPunct="1">
              <a:spcBef>
                <a:spcPct val="20000"/>
              </a:spcBef>
              <a:spcAft>
                <a:spcPct val="0"/>
              </a:spcAft>
              <a:buClr>
                <a:srgbClr val="D8B25C"/>
              </a:buClr>
              <a:buSzPct val="65000"/>
              <a:buFont typeface="Wingdings" pitchFamily="2" charset="2"/>
              <a:buChar char="»"/>
              <a:defRPr sz="1400" kern="1200">
                <a:solidFill>
                  <a:schemeClr val="tx2"/>
                </a:solidFill>
                <a:latin typeface="+mn-lt"/>
                <a:ea typeface="Geneva" charset="0"/>
                <a:cs typeface="Geneva" charset="0"/>
              </a:defRPr>
            </a:lvl5pPr>
            <a:lvl6pPr marL="2514600" indent="-228600" algn="l" rtl="0" eaLnBrk="1" fontAlgn="base" latinLnBrk="0" hangingPunct="1">
              <a:spcBef>
                <a:spcPct val="20000"/>
              </a:spcBef>
              <a:spcAft>
                <a:spcPct val="0"/>
              </a:spcAft>
              <a:buClr>
                <a:schemeClr val="accent1"/>
              </a:buClr>
              <a:buFont typeface="Wingdings"/>
              <a:buChar char="»"/>
              <a:defRPr kumimoji="0" sz="1400" kern="1200" baseline="0">
                <a:solidFill>
                  <a:srgbClr val="5F5F5F"/>
                </a:solidFill>
                <a:latin typeface="+mn-lt"/>
                <a:ea typeface="+mn-ea"/>
                <a:cs typeface="+mn-cs"/>
              </a:defRPr>
            </a:lvl6pPr>
            <a:lvl7pPr marL="2971800" indent="-228600" algn="l" rtl="0" eaLnBrk="1" fontAlgn="base" latinLnBrk="0" hangingPunct="1">
              <a:spcBef>
                <a:spcPct val="20000"/>
              </a:spcBef>
              <a:spcAft>
                <a:spcPct val="0"/>
              </a:spcAft>
              <a:buClr>
                <a:schemeClr val="accent2"/>
              </a:buClr>
              <a:buFont typeface="Wingdings"/>
              <a:buChar char="»"/>
              <a:defRPr kumimoji="0" sz="1400" kern="1200" baseline="0">
                <a:solidFill>
                  <a:srgbClr val="5F5F5F"/>
                </a:solidFill>
                <a:latin typeface="+mn-lt"/>
                <a:ea typeface="+mn-ea"/>
                <a:cs typeface="+mn-cs"/>
              </a:defRPr>
            </a:lvl7pPr>
            <a:lvl8pPr marL="3429000" indent="-228600" algn="l" rtl="0" eaLnBrk="1" fontAlgn="base" latinLnBrk="0" hangingPunct="1">
              <a:spcBef>
                <a:spcPct val="20000"/>
              </a:spcBef>
              <a:spcAft>
                <a:spcPct val="0"/>
              </a:spcAft>
              <a:buClr>
                <a:schemeClr val="accent3"/>
              </a:buClr>
              <a:buFont typeface="Wingdings"/>
              <a:buChar char="»"/>
              <a:defRPr kumimoji="0" sz="1400" kern="1200" baseline="0">
                <a:solidFill>
                  <a:srgbClr val="5F5F5F"/>
                </a:solidFill>
                <a:latin typeface="+mn-lt"/>
                <a:ea typeface="+mn-ea"/>
                <a:cs typeface="+mn-cs"/>
              </a:defRPr>
            </a:lvl8pPr>
            <a:lvl9pPr marL="3886200" indent="-228600" algn="l" rtl="0" eaLnBrk="1" fontAlgn="base" latinLnBrk="0" hangingPunct="1">
              <a:spcBef>
                <a:spcPct val="20000"/>
              </a:spcBef>
              <a:spcAft>
                <a:spcPct val="0"/>
              </a:spcAft>
              <a:buClr>
                <a:schemeClr val="accent4"/>
              </a:buClr>
              <a:buFont typeface="Wingdings"/>
              <a:buChar char="»"/>
              <a:defRPr kumimoji="0" sz="1400" kern="1200" baseline="0">
                <a:solidFill>
                  <a:srgbClr val="5F5F5F"/>
                </a:solidFill>
                <a:latin typeface="+mn-lt"/>
                <a:ea typeface="+mn-ea"/>
                <a:cs typeface="+mn-cs"/>
              </a:defRPr>
            </a:lvl9pPr>
          </a:lstStyle>
          <a:p>
            <a:endParaRPr lang="en-US" sz="1800" dirty="0">
              <a:solidFill>
                <a:schemeClr val="tx1"/>
              </a:solidFill>
              <a:latin typeface="Times New Roman" panose="02020603050405020304" pitchFamily="18" charset="0"/>
              <a:ea typeface="Calibri" panose="020F0502020204030204" pitchFamily="34" charset="0"/>
              <a:cs typeface="ヒラギノ角ゴ Pro W3" charset="0"/>
            </a:endParaRPr>
          </a:p>
          <a:p>
            <a:pPr marL="0" lvl="0" indent="0">
              <a:spcBef>
                <a:spcPct val="0"/>
              </a:spcBef>
              <a:buClrTx/>
              <a:buSzTx/>
              <a:buNone/>
            </a:pPr>
            <a:r>
              <a:rPr lang="en-US" altLang="zh-CN" sz="1800" b="1" dirty="0">
                <a:solidFill>
                  <a:srgbClr val="0070C0"/>
                </a:solidFill>
                <a:latin typeface="Times New Roman" panose="02020603050405020304" pitchFamily="18" charset="0"/>
                <a:ea typeface="Calibri" panose="020F0502020204030204" pitchFamily="34" charset="0"/>
                <a:cs typeface="ヒラギノ角ゴ Pro W3" charset="0"/>
              </a:rPr>
              <a:t>Limitations with Checklist:</a:t>
            </a:r>
          </a:p>
          <a:p>
            <a:r>
              <a:rPr lang="en-US" altLang="zh-CN" sz="1600" b="1" dirty="0">
                <a:solidFill>
                  <a:prstClr val="black"/>
                </a:solidFill>
                <a:latin typeface="Times New Roman" charset="0"/>
                <a:ea typeface="Times New Roman" charset="0"/>
                <a:cs typeface="Times New Roman" charset="0"/>
              </a:rPr>
              <a:t>Structurally-restrictive tool</a:t>
            </a:r>
          </a:p>
          <a:p>
            <a:pPr lvl="1"/>
            <a:r>
              <a:rPr lang="en-US" altLang="zh-CN" sz="1600" dirty="0">
                <a:solidFill>
                  <a:prstClr val="black"/>
                </a:solidFill>
                <a:latin typeface="Times New Roman" charset="0"/>
                <a:ea typeface="Times New Roman" charset="0"/>
                <a:cs typeface="Times New Roman" charset="0"/>
              </a:rPr>
              <a:t>limits </a:t>
            </a:r>
            <a:r>
              <a:rPr lang="en-US" sz="1600" dirty="0">
                <a:solidFill>
                  <a:prstClr val="black"/>
                </a:solidFill>
                <a:latin typeface="Times New Roman" charset="0"/>
                <a:ea typeface="Times New Roman" charset="0"/>
                <a:cs typeface="Times New Roman" charset="0"/>
              </a:rPr>
              <a:t>new ideas generation</a:t>
            </a:r>
            <a:r>
              <a:rPr lang="en-US" altLang="zh-CN" sz="1600" dirty="0">
                <a:solidFill>
                  <a:prstClr val="black"/>
                </a:solidFill>
                <a:latin typeface="Times New Roman" charset="0"/>
                <a:ea typeface="Times New Roman" charset="0"/>
                <a:cs typeface="Times New Roman" charset="0"/>
              </a:rPr>
              <a:t> &amp;</a:t>
            </a:r>
            <a:r>
              <a:rPr lang="zh-CN" altLang="en-US" sz="1600" dirty="0">
                <a:solidFill>
                  <a:prstClr val="black"/>
                </a:solidFill>
                <a:latin typeface="Times New Roman" charset="0"/>
                <a:ea typeface="Times New Roman" charset="0"/>
                <a:cs typeface="Times New Roman" charset="0"/>
              </a:rPr>
              <a:t> </a:t>
            </a:r>
            <a:r>
              <a:rPr lang="en-US" altLang="zh-CN" sz="1600" dirty="0">
                <a:solidFill>
                  <a:prstClr val="black"/>
                </a:solidFill>
                <a:latin typeface="Times New Roman" charset="0"/>
                <a:ea typeface="Times New Roman" charset="0"/>
                <a:cs typeface="Times New Roman" charset="0"/>
              </a:rPr>
              <a:t>induces biases </a:t>
            </a:r>
            <a:endParaRPr lang="en-US" altLang="zh-CN" sz="1600" b="1" dirty="0">
              <a:solidFill>
                <a:prstClr val="black"/>
              </a:solidFill>
              <a:latin typeface="Times New Roman" charset="0"/>
              <a:ea typeface="Times New Roman" charset="0"/>
              <a:cs typeface="Times New Roman" charset="0"/>
            </a:endParaRPr>
          </a:p>
          <a:p>
            <a:r>
              <a:rPr lang="en-US" altLang="zh-CN" sz="1600" b="1" dirty="0">
                <a:solidFill>
                  <a:prstClr val="black"/>
                </a:solidFill>
                <a:latin typeface="Times New Roman" charset="0"/>
                <a:ea typeface="Times New Roman" charset="0"/>
                <a:cs typeface="Times New Roman" charset="0"/>
              </a:rPr>
              <a:t>Uncollected experience</a:t>
            </a:r>
            <a:r>
              <a:rPr lang="zh-CN" altLang="en-US" sz="1600" b="1" dirty="0">
                <a:solidFill>
                  <a:prstClr val="black"/>
                </a:solidFill>
                <a:latin typeface="Times New Roman" charset="0"/>
                <a:ea typeface="Times New Roman" charset="0"/>
                <a:cs typeface="Times New Roman" charset="0"/>
              </a:rPr>
              <a:t> </a:t>
            </a:r>
            <a:r>
              <a:rPr lang="en-US" altLang="zh-CN" sz="1600" b="1" dirty="0">
                <a:solidFill>
                  <a:prstClr val="black"/>
                </a:solidFill>
                <a:latin typeface="Times New Roman" charset="0"/>
                <a:ea typeface="Times New Roman" charset="0"/>
                <a:cs typeface="Times New Roman" charset="0"/>
              </a:rPr>
              <a:t>and</a:t>
            </a:r>
            <a:r>
              <a:rPr lang="zh-CN" altLang="en-US" sz="1600" b="1" dirty="0">
                <a:solidFill>
                  <a:prstClr val="black"/>
                </a:solidFill>
                <a:latin typeface="Times New Roman" charset="0"/>
                <a:ea typeface="Times New Roman" charset="0"/>
                <a:cs typeface="Times New Roman" charset="0"/>
              </a:rPr>
              <a:t> </a:t>
            </a:r>
            <a:r>
              <a:rPr lang="en-US" altLang="zh-CN" sz="1600" b="1" dirty="0">
                <a:solidFill>
                  <a:prstClr val="black"/>
                </a:solidFill>
                <a:latin typeface="Times New Roman" charset="0"/>
                <a:ea typeface="Times New Roman" charset="0"/>
                <a:cs typeface="Times New Roman" charset="0"/>
              </a:rPr>
              <a:t>expertise</a:t>
            </a:r>
            <a:r>
              <a:rPr lang="zh-CN" altLang="en-US" sz="1600" b="1" dirty="0">
                <a:solidFill>
                  <a:prstClr val="black"/>
                </a:solidFill>
                <a:latin typeface="Times New Roman" charset="0"/>
                <a:ea typeface="Times New Roman" charset="0"/>
                <a:cs typeface="Times New Roman" charset="0"/>
              </a:rPr>
              <a:t>  </a:t>
            </a:r>
            <a:endParaRPr lang="en-US" altLang="zh-CN" sz="1600" b="1" dirty="0">
              <a:solidFill>
                <a:prstClr val="black"/>
              </a:solidFill>
              <a:latin typeface="Times New Roman" charset="0"/>
              <a:ea typeface="Times New Roman" charset="0"/>
              <a:cs typeface="Times New Roman" charset="0"/>
            </a:endParaRPr>
          </a:p>
          <a:p>
            <a:r>
              <a:rPr lang="en-US" altLang="zh-CN" sz="1600" b="1" dirty="0">
                <a:solidFill>
                  <a:prstClr val="black"/>
                </a:solidFill>
                <a:latin typeface="Times New Roman" charset="0"/>
                <a:ea typeface="Times New Roman" charset="0"/>
                <a:cs typeface="Times New Roman" charset="0"/>
              </a:rPr>
              <a:t>No information retrieval or recommendation support</a:t>
            </a:r>
            <a:endParaRPr lang="en-US" sz="1800" dirty="0">
              <a:solidFill>
                <a:schemeClr val="tx1"/>
              </a:solidFill>
              <a:latin typeface="Times New Roman" panose="02020603050405020304" pitchFamily="18" charset="0"/>
              <a:ea typeface="Calibri" panose="020F0502020204030204" pitchFamily="34" charset="0"/>
              <a:cs typeface="ヒラギノ角ゴ Pro W3" charset="0"/>
            </a:endParaRPr>
          </a:p>
        </p:txBody>
      </p:sp>
      <p:sp>
        <p:nvSpPr>
          <p:cNvPr id="8" name="Rectangle 7">
            <a:extLst>
              <a:ext uri="{FF2B5EF4-FFF2-40B4-BE49-F238E27FC236}">
                <a16:creationId xmlns:a16="http://schemas.microsoft.com/office/drawing/2014/main" id="{EFF0EC30-4595-1E4B-95D3-265F85E85B90}"/>
              </a:ext>
            </a:extLst>
          </p:cNvPr>
          <p:cNvSpPr/>
          <p:nvPr/>
        </p:nvSpPr>
        <p:spPr>
          <a:xfrm>
            <a:off x="914400" y="5643300"/>
            <a:ext cx="6477000" cy="861774"/>
          </a:xfrm>
          <a:prstGeom prst="rect">
            <a:avLst/>
          </a:prstGeom>
        </p:spPr>
        <p:txBody>
          <a:bodyPr wrap="square">
            <a:spAutoFit/>
          </a:bodyPr>
          <a:lstStyle/>
          <a:p>
            <a:r>
              <a:rPr lang="en-US" sz="1600" b="1" dirty="0">
                <a:solidFill>
                  <a:srgbClr val="FF0000"/>
                </a:solidFill>
                <a:latin typeface="Times New Roman" charset="0"/>
                <a:cs typeface="Times New Roman" charset="0"/>
              </a:rPr>
              <a:t>Current computer assisted audit tools and techniques (CAATTs)</a:t>
            </a:r>
            <a:r>
              <a:rPr lang="zh-Hans" altLang="en-US" sz="1600" b="1" dirty="0">
                <a:solidFill>
                  <a:srgbClr val="FF0000"/>
                </a:solidFill>
                <a:latin typeface="Times New Roman" charset="0"/>
                <a:cs typeface="Times New Roman" charset="0"/>
              </a:rPr>
              <a:t> </a:t>
            </a:r>
            <a:r>
              <a:rPr lang="en-US" altLang="zh-Hans" sz="1600" b="1" dirty="0">
                <a:solidFill>
                  <a:srgbClr val="FF0000"/>
                </a:solidFill>
                <a:latin typeface="Times New Roman" charset="0"/>
                <a:cs typeface="Times New Roman" charset="0"/>
              </a:rPr>
              <a:t>cannot</a:t>
            </a:r>
            <a:r>
              <a:rPr lang="zh-Hans" altLang="en-US" sz="1600" b="1" dirty="0">
                <a:solidFill>
                  <a:srgbClr val="FF0000"/>
                </a:solidFill>
                <a:latin typeface="Times New Roman" charset="0"/>
                <a:cs typeface="Times New Roman" charset="0"/>
              </a:rPr>
              <a:t> </a:t>
            </a:r>
            <a:r>
              <a:rPr lang="en-US" altLang="zh-Hans" sz="1600" b="1" dirty="0">
                <a:solidFill>
                  <a:srgbClr val="FF0000"/>
                </a:solidFill>
                <a:latin typeface="Times New Roman" charset="0"/>
                <a:cs typeface="Times New Roman" charset="0"/>
              </a:rPr>
              <a:t>provide</a:t>
            </a:r>
            <a:r>
              <a:rPr lang="zh-Hans" altLang="en-US" sz="1600" b="1" dirty="0">
                <a:solidFill>
                  <a:srgbClr val="FF0000"/>
                </a:solidFill>
                <a:latin typeface="Times New Roman" charset="0"/>
                <a:cs typeface="Times New Roman" charset="0"/>
              </a:rPr>
              <a:t> </a:t>
            </a:r>
            <a:r>
              <a:rPr lang="en-US" altLang="zh-Hans" sz="1600" b="1" dirty="0">
                <a:solidFill>
                  <a:srgbClr val="FF0000"/>
                </a:solidFill>
                <a:latin typeface="Times New Roman" charset="0"/>
                <a:cs typeface="Times New Roman" charset="0"/>
              </a:rPr>
              <a:t> effective decision support for audit planning</a:t>
            </a:r>
            <a:r>
              <a:rPr lang="zh-Hans" altLang="en-US" sz="1600" b="1" dirty="0">
                <a:solidFill>
                  <a:srgbClr val="FF0000"/>
                </a:solidFill>
                <a:latin typeface="Times New Roman" charset="0"/>
                <a:cs typeface="Times New Roman" charset="0"/>
              </a:rPr>
              <a:t> </a:t>
            </a:r>
            <a:r>
              <a:rPr lang="en-US" altLang="zh-Hans" sz="1600" b="1" dirty="0">
                <a:solidFill>
                  <a:srgbClr val="FF0000"/>
                </a:solidFill>
                <a:latin typeface="Times New Roman" charset="0"/>
                <a:cs typeface="Times New Roman" charset="0"/>
              </a:rPr>
              <a:t>risk</a:t>
            </a:r>
            <a:r>
              <a:rPr lang="zh-Hans" altLang="en-US" sz="1600" b="1" dirty="0">
                <a:solidFill>
                  <a:srgbClr val="FF0000"/>
                </a:solidFill>
                <a:latin typeface="Times New Roman" charset="0"/>
                <a:cs typeface="Times New Roman" charset="0"/>
              </a:rPr>
              <a:t> </a:t>
            </a:r>
            <a:r>
              <a:rPr lang="en-US" altLang="zh-Hans" sz="1600" b="1" dirty="0">
                <a:solidFill>
                  <a:srgbClr val="FF0000"/>
                </a:solidFill>
                <a:latin typeface="Times New Roman" charset="0"/>
                <a:cs typeface="Times New Roman" charset="0"/>
              </a:rPr>
              <a:t>assessment</a:t>
            </a:r>
          </a:p>
          <a:p>
            <a:endParaRPr lang="en-US" dirty="0"/>
          </a:p>
        </p:txBody>
      </p:sp>
    </p:spTree>
    <p:extLst>
      <p:ext uri="{BB962C8B-B14F-4D97-AF65-F5344CB8AC3E}">
        <p14:creationId xmlns:p14="http://schemas.microsoft.com/office/powerpoint/2010/main" val="137863551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60230" y="1158960"/>
            <a:ext cx="8967701" cy="557526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06" name="圆角矩形 4"/>
          <p:cNvSpPr/>
          <p:nvPr/>
        </p:nvSpPr>
        <p:spPr>
          <a:xfrm>
            <a:off x="5894987" y="3328503"/>
            <a:ext cx="1181548" cy="1103279"/>
          </a:xfrm>
          <a:prstGeom prst="roundRect">
            <a:avLst/>
          </a:prstGeom>
          <a:solidFill>
            <a:srgbClr val="D88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tx1"/>
                </a:solidFill>
              </a:rPr>
              <a:t>QA</a:t>
            </a:r>
            <a:endParaRPr lang="en-US" sz="1200" dirty="0">
              <a:solidFill>
                <a:schemeClr val="tx1"/>
              </a:solidFill>
            </a:endParaRPr>
          </a:p>
          <a:p>
            <a:pPr algn="ctr"/>
            <a:endParaRPr lang="en-US" sz="1200" dirty="0"/>
          </a:p>
          <a:p>
            <a:pPr algn="ctr"/>
            <a:endParaRPr lang="en-US" sz="1200" dirty="0"/>
          </a:p>
          <a:p>
            <a:pPr algn="ctr"/>
            <a:endParaRPr lang="en-US" sz="1200" dirty="0"/>
          </a:p>
        </p:txBody>
      </p:sp>
      <p:sp>
        <p:nvSpPr>
          <p:cNvPr id="155" name="矩形 154"/>
          <p:cNvSpPr/>
          <p:nvPr/>
        </p:nvSpPr>
        <p:spPr>
          <a:xfrm>
            <a:off x="4895629" y="5519047"/>
            <a:ext cx="2950135" cy="877344"/>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342900" lvl="0" indent="-342900">
              <a:buFont typeface="Arial" panose="020B0604020202020204" pitchFamily="34" charset="0"/>
              <a:buChar char="•"/>
            </a:pPr>
            <a:endParaRPr lang="zh-CN" altLang="zh-CN" sz="1400" kern="10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45" name="矩形 144"/>
          <p:cNvSpPr/>
          <p:nvPr/>
        </p:nvSpPr>
        <p:spPr>
          <a:xfrm>
            <a:off x="853605" y="5479322"/>
            <a:ext cx="2900645" cy="125490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3" name="Title 1"/>
          <p:cNvSpPr txBox="1">
            <a:spLocks/>
          </p:cNvSpPr>
          <p:nvPr/>
        </p:nvSpPr>
        <p:spPr>
          <a:xfrm>
            <a:off x="514249" y="0"/>
            <a:ext cx="6104268" cy="606348"/>
          </a:xfrm>
          <a:prstGeom prst="rect">
            <a:avLst/>
          </a:prstGeom>
        </p:spPr>
        <p:txBody>
          <a:bodyPr/>
          <a:lstStyle>
            <a:lvl1pPr algn="l" rtl="0" eaLnBrk="1" fontAlgn="base" hangingPunct="1">
              <a:spcBef>
                <a:spcPct val="0"/>
              </a:spcBef>
              <a:spcAft>
                <a:spcPct val="0"/>
              </a:spcAft>
              <a:defRPr sz="3000">
                <a:solidFill>
                  <a:schemeClr val="tx2"/>
                </a:solidFill>
                <a:latin typeface="+mj-lt"/>
                <a:ea typeface="ヒラギノ角ゴ Pro W3" charset="0"/>
                <a:cs typeface="Geneva" charset="0"/>
              </a:defRPr>
            </a:lvl1pPr>
            <a:lvl2pPr algn="l" rtl="0" eaLnBrk="1" fontAlgn="base" hangingPunct="1">
              <a:spcBef>
                <a:spcPct val="0"/>
              </a:spcBef>
              <a:spcAft>
                <a:spcPct val="0"/>
              </a:spcAft>
              <a:defRPr sz="3000">
                <a:solidFill>
                  <a:schemeClr val="tx2"/>
                </a:solidFill>
                <a:latin typeface="Arial" charset="0"/>
                <a:ea typeface="ヒラギノ角ゴ Pro W3" charset="0"/>
                <a:cs typeface="Geneva" charset="0"/>
              </a:defRPr>
            </a:lvl2pPr>
            <a:lvl3pPr algn="l" rtl="0" eaLnBrk="1" fontAlgn="base" hangingPunct="1">
              <a:spcBef>
                <a:spcPct val="0"/>
              </a:spcBef>
              <a:spcAft>
                <a:spcPct val="0"/>
              </a:spcAft>
              <a:defRPr sz="3000">
                <a:solidFill>
                  <a:schemeClr val="tx2"/>
                </a:solidFill>
                <a:latin typeface="Arial" charset="0"/>
                <a:ea typeface="ヒラギノ角ゴ Pro W3" charset="0"/>
                <a:cs typeface="Geneva" charset="0"/>
              </a:defRPr>
            </a:lvl3pPr>
            <a:lvl4pPr algn="l" rtl="0" eaLnBrk="1" fontAlgn="base" hangingPunct="1">
              <a:spcBef>
                <a:spcPct val="0"/>
              </a:spcBef>
              <a:spcAft>
                <a:spcPct val="0"/>
              </a:spcAft>
              <a:defRPr sz="3000">
                <a:solidFill>
                  <a:schemeClr val="tx2"/>
                </a:solidFill>
                <a:latin typeface="Arial" charset="0"/>
                <a:ea typeface="ヒラギノ角ゴ Pro W3" charset="0"/>
                <a:cs typeface="Geneva" charset="0"/>
              </a:defRPr>
            </a:lvl4pPr>
            <a:lvl5pPr algn="l" rtl="0" eaLnBrk="1" fontAlgn="base" hangingPunct="1">
              <a:spcBef>
                <a:spcPct val="0"/>
              </a:spcBef>
              <a:spcAft>
                <a:spcPct val="0"/>
              </a:spcAft>
              <a:defRPr sz="3000">
                <a:solidFill>
                  <a:schemeClr val="tx2"/>
                </a:solidFill>
                <a:latin typeface="Arial" charset="0"/>
                <a:ea typeface="ヒラギノ角ゴ Pro W3" charset="0"/>
                <a:cs typeface="Geneva" charset="0"/>
              </a:defRPr>
            </a:lvl5pPr>
            <a:lvl6pPr marL="457200" algn="l" rtl="0" eaLnBrk="1" fontAlgn="base" hangingPunct="1">
              <a:spcBef>
                <a:spcPct val="0"/>
              </a:spcBef>
              <a:spcAft>
                <a:spcPct val="0"/>
              </a:spcAft>
              <a:defRPr sz="3000">
                <a:solidFill>
                  <a:schemeClr val="tx2"/>
                </a:solidFill>
                <a:latin typeface="Arial" charset="0"/>
              </a:defRPr>
            </a:lvl6pPr>
            <a:lvl7pPr marL="914400" algn="l" rtl="0" eaLnBrk="1" fontAlgn="base" hangingPunct="1">
              <a:spcBef>
                <a:spcPct val="0"/>
              </a:spcBef>
              <a:spcAft>
                <a:spcPct val="0"/>
              </a:spcAft>
              <a:defRPr sz="3000">
                <a:solidFill>
                  <a:schemeClr val="tx2"/>
                </a:solidFill>
                <a:latin typeface="Arial" charset="0"/>
              </a:defRPr>
            </a:lvl7pPr>
            <a:lvl8pPr marL="1371600" algn="l" rtl="0" eaLnBrk="1" fontAlgn="base" hangingPunct="1">
              <a:spcBef>
                <a:spcPct val="0"/>
              </a:spcBef>
              <a:spcAft>
                <a:spcPct val="0"/>
              </a:spcAft>
              <a:defRPr sz="3000">
                <a:solidFill>
                  <a:schemeClr val="tx2"/>
                </a:solidFill>
                <a:latin typeface="Arial" charset="0"/>
              </a:defRPr>
            </a:lvl8pPr>
            <a:lvl9pPr marL="1828800" algn="l" rtl="0" eaLnBrk="1" fontAlgn="base" hangingPunct="1">
              <a:spcBef>
                <a:spcPct val="0"/>
              </a:spcBef>
              <a:spcAft>
                <a:spcPct val="0"/>
              </a:spcAft>
              <a:defRPr sz="3000">
                <a:solidFill>
                  <a:schemeClr val="tx2"/>
                </a:solidFill>
                <a:latin typeface="Arial" charset="0"/>
              </a:defRPr>
            </a:lvl9pPr>
          </a:lstStyle>
          <a:p>
            <a:r>
              <a:rPr lang="en-US" sz="2800" b="1" dirty="0">
                <a:latin typeface="Palatino Linotype" pitchFamily="18" charset="0"/>
                <a:ea typeface="+mj-ea"/>
                <a:cs typeface="+mj-cs"/>
              </a:rPr>
              <a:t>Proposed </a:t>
            </a:r>
            <a:r>
              <a:rPr lang="en-US" altLang="zh-CN" sz="2800" b="1" dirty="0">
                <a:latin typeface="Palatino Linotype" pitchFamily="18" charset="0"/>
                <a:ea typeface="+mj-ea"/>
                <a:cs typeface="+mj-cs"/>
              </a:rPr>
              <a:t>Audit Cognitive </a:t>
            </a:r>
          </a:p>
          <a:p>
            <a:r>
              <a:rPr lang="en-US" altLang="zh-CN" sz="2800" b="1" dirty="0">
                <a:latin typeface="Palatino Linotype" pitchFamily="18" charset="0"/>
                <a:ea typeface="+mj-ea"/>
                <a:cs typeface="+mj-cs"/>
              </a:rPr>
              <a:t>Assistant Luca</a:t>
            </a:r>
          </a:p>
        </p:txBody>
      </p:sp>
      <p:pic>
        <p:nvPicPr>
          <p:cNvPr id="2" name="图片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25621" y="3618949"/>
            <a:ext cx="528930" cy="688491"/>
          </a:xfrm>
          <a:prstGeom prst="rect">
            <a:avLst/>
          </a:prstGeom>
        </p:spPr>
      </p:pic>
      <p:sp>
        <p:nvSpPr>
          <p:cNvPr id="4" name="圆角矩形 3"/>
          <p:cNvSpPr/>
          <p:nvPr/>
        </p:nvSpPr>
        <p:spPr>
          <a:xfrm>
            <a:off x="2331485" y="3404689"/>
            <a:ext cx="1108037" cy="688491"/>
          </a:xfrm>
          <a:prstGeom prst="roundRect">
            <a:avLst/>
          </a:prstGeom>
          <a:solidFill>
            <a:srgbClr val="D88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Automatic Speech Recognition</a:t>
            </a:r>
          </a:p>
        </p:txBody>
      </p:sp>
      <p:sp>
        <p:nvSpPr>
          <p:cNvPr id="5" name="圆角矩形 4"/>
          <p:cNvSpPr/>
          <p:nvPr/>
        </p:nvSpPr>
        <p:spPr>
          <a:xfrm>
            <a:off x="4304854" y="3296198"/>
            <a:ext cx="1181548" cy="1118796"/>
          </a:xfrm>
          <a:prstGeom prst="roundRect">
            <a:avLst/>
          </a:prstGeom>
          <a:solidFill>
            <a:srgbClr val="D88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Query Classifier</a:t>
            </a:r>
          </a:p>
          <a:p>
            <a:pPr algn="ctr"/>
            <a:endParaRPr lang="en-US" sz="1200" dirty="0"/>
          </a:p>
          <a:p>
            <a:pPr algn="ctr"/>
            <a:endParaRPr lang="en-US" sz="1200" dirty="0"/>
          </a:p>
          <a:p>
            <a:pPr algn="ctr"/>
            <a:endParaRPr lang="en-US" sz="1200" dirty="0"/>
          </a:p>
        </p:txBody>
      </p:sp>
      <p:sp>
        <p:nvSpPr>
          <p:cNvPr id="6" name="圆角矩形 5"/>
          <p:cNvSpPr/>
          <p:nvPr/>
        </p:nvSpPr>
        <p:spPr>
          <a:xfrm>
            <a:off x="4442910" y="3887870"/>
            <a:ext cx="946673" cy="419548"/>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Question or Action</a:t>
            </a:r>
          </a:p>
        </p:txBody>
      </p:sp>
      <p:sp>
        <p:nvSpPr>
          <p:cNvPr id="9" name="流程图: 磁盘 8"/>
          <p:cNvSpPr/>
          <p:nvPr/>
        </p:nvSpPr>
        <p:spPr>
          <a:xfrm>
            <a:off x="6524678" y="3755404"/>
            <a:ext cx="516365" cy="634700"/>
          </a:xfrm>
          <a:prstGeom prst="flowChartMagneticDisk">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200" dirty="0">
              <a:solidFill>
                <a:schemeClr val="tx1"/>
              </a:solidFill>
            </a:endParaRPr>
          </a:p>
        </p:txBody>
      </p:sp>
      <p:cxnSp>
        <p:nvCxnSpPr>
          <p:cNvPr id="13" name="直接箭头连接符 12"/>
          <p:cNvCxnSpPr>
            <a:stCxn id="2" idx="3"/>
            <a:endCxn id="4" idx="1"/>
          </p:cNvCxnSpPr>
          <p:nvPr/>
        </p:nvCxnSpPr>
        <p:spPr>
          <a:xfrm flipV="1">
            <a:off x="1454551" y="3748935"/>
            <a:ext cx="876934" cy="21426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接箭头连接符 16"/>
          <p:cNvCxnSpPr/>
          <p:nvPr/>
        </p:nvCxnSpPr>
        <p:spPr>
          <a:xfrm>
            <a:off x="1466153" y="4054255"/>
            <a:ext cx="822300" cy="383171"/>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9" name="圆角矩形 18"/>
          <p:cNvSpPr/>
          <p:nvPr/>
        </p:nvSpPr>
        <p:spPr>
          <a:xfrm>
            <a:off x="2331485" y="4307418"/>
            <a:ext cx="1108037" cy="269855"/>
          </a:xfrm>
          <a:prstGeom prst="roundRect">
            <a:avLst/>
          </a:prstGeom>
          <a:solidFill>
            <a:srgbClr val="D88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text</a:t>
            </a:r>
          </a:p>
        </p:txBody>
      </p:sp>
      <p:cxnSp>
        <p:nvCxnSpPr>
          <p:cNvPr id="22" name="直接箭头连接符 21"/>
          <p:cNvCxnSpPr/>
          <p:nvPr/>
        </p:nvCxnSpPr>
        <p:spPr>
          <a:xfrm>
            <a:off x="3439522" y="3775956"/>
            <a:ext cx="865332"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接箭头连接符 22"/>
          <p:cNvCxnSpPr>
            <a:stCxn id="19" idx="3"/>
          </p:cNvCxnSpPr>
          <p:nvPr/>
        </p:nvCxnSpPr>
        <p:spPr>
          <a:xfrm flipV="1">
            <a:off x="3439522" y="4105731"/>
            <a:ext cx="865332" cy="336615"/>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肘形连接符 25"/>
          <p:cNvCxnSpPr>
            <a:stCxn id="5" idx="2"/>
          </p:cNvCxnSpPr>
          <p:nvPr/>
        </p:nvCxnSpPr>
        <p:spPr>
          <a:xfrm rot="5400000">
            <a:off x="2925395" y="2865681"/>
            <a:ext cx="420920" cy="3519547"/>
          </a:xfrm>
          <a:prstGeom prst="bentConnector2">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接箭头连接符 26"/>
          <p:cNvCxnSpPr/>
          <p:nvPr/>
        </p:nvCxnSpPr>
        <p:spPr>
          <a:xfrm flipV="1">
            <a:off x="5486402" y="3775956"/>
            <a:ext cx="201027" cy="8573"/>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肘形连接符 28"/>
          <p:cNvCxnSpPr/>
          <p:nvPr/>
        </p:nvCxnSpPr>
        <p:spPr>
          <a:xfrm rot="16200000" flipV="1">
            <a:off x="3854112" y="655194"/>
            <a:ext cx="173899" cy="5066833"/>
          </a:xfrm>
          <a:prstGeom prst="bentConnector2">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7" name="文本框 36"/>
          <p:cNvSpPr txBox="1"/>
          <p:nvPr/>
        </p:nvSpPr>
        <p:spPr>
          <a:xfrm>
            <a:off x="6535113" y="3019538"/>
            <a:ext cx="2239384" cy="276999"/>
          </a:xfrm>
          <a:prstGeom prst="rect">
            <a:avLst/>
          </a:prstGeom>
          <a:noFill/>
        </p:spPr>
        <p:txBody>
          <a:bodyPr wrap="square" rtlCol="0">
            <a:spAutoFit/>
          </a:bodyPr>
          <a:lstStyle/>
          <a:p>
            <a:r>
              <a:rPr lang="en-US" sz="1200" b="1" dirty="0"/>
              <a:t>Answer </a:t>
            </a:r>
          </a:p>
        </p:txBody>
      </p:sp>
      <p:sp>
        <p:nvSpPr>
          <p:cNvPr id="38" name="流程图: 库存数据 37"/>
          <p:cNvSpPr/>
          <p:nvPr/>
        </p:nvSpPr>
        <p:spPr>
          <a:xfrm>
            <a:off x="656129" y="3017575"/>
            <a:ext cx="741380" cy="461317"/>
          </a:xfrm>
          <a:prstGeom prst="flowChartOnlineStorage">
            <a:avLst/>
          </a:prstGeom>
          <a:solidFill>
            <a:srgbClr val="F9D1BF"/>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39" name="文本框 38"/>
          <p:cNvSpPr txBox="1"/>
          <p:nvPr/>
        </p:nvSpPr>
        <p:spPr>
          <a:xfrm>
            <a:off x="646120" y="3008786"/>
            <a:ext cx="2239384" cy="461665"/>
          </a:xfrm>
          <a:prstGeom prst="rect">
            <a:avLst/>
          </a:prstGeom>
          <a:noFill/>
        </p:spPr>
        <p:txBody>
          <a:bodyPr wrap="square" rtlCol="0">
            <a:spAutoFit/>
          </a:bodyPr>
          <a:lstStyle/>
          <a:p>
            <a:r>
              <a:rPr lang="en-US" sz="1200" dirty="0"/>
              <a:t>Show</a:t>
            </a:r>
          </a:p>
          <a:p>
            <a:r>
              <a:rPr lang="en-US" sz="1200" dirty="0"/>
              <a:t>Answer </a:t>
            </a:r>
          </a:p>
        </p:txBody>
      </p:sp>
      <p:sp>
        <p:nvSpPr>
          <p:cNvPr id="40" name="流程图: 库存数据 39"/>
          <p:cNvSpPr/>
          <p:nvPr/>
        </p:nvSpPr>
        <p:spPr>
          <a:xfrm>
            <a:off x="724773" y="4625454"/>
            <a:ext cx="741380" cy="461317"/>
          </a:xfrm>
          <a:prstGeom prst="flowChartOnlineStorage">
            <a:avLst/>
          </a:prstGeom>
          <a:solidFill>
            <a:srgbClr val="F9D1BF"/>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41" name="文本框 40"/>
          <p:cNvSpPr txBox="1"/>
          <p:nvPr/>
        </p:nvSpPr>
        <p:spPr>
          <a:xfrm>
            <a:off x="724773" y="4647429"/>
            <a:ext cx="2239384" cy="461665"/>
          </a:xfrm>
          <a:prstGeom prst="rect">
            <a:avLst/>
          </a:prstGeom>
          <a:noFill/>
        </p:spPr>
        <p:txBody>
          <a:bodyPr wrap="square" rtlCol="0">
            <a:spAutoFit/>
          </a:bodyPr>
          <a:lstStyle/>
          <a:p>
            <a:r>
              <a:rPr lang="en-US" sz="1200" dirty="0"/>
              <a:t>Execute</a:t>
            </a:r>
          </a:p>
          <a:p>
            <a:r>
              <a:rPr lang="en-US" sz="1200" dirty="0"/>
              <a:t>Action</a:t>
            </a:r>
          </a:p>
        </p:txBody>
      </p:sp>
      <p:sp>
        <p:nvSpPr>
          <p:cNvPr id="42" name="文本框 41"/>
          <p:cNvSpPr txBox="1"/>
          <p:nvPr/>
        </p:nvSpPr>
        <p:spPr>
          <a:xfrm>
            <a:off x="4875173" y="4497134"/>
            <a:ext cx="2239384" cy="276999"/>
          </a:xfrm>
          <a:prstGeom prst="rect">
            <a:avLst/>
          </a:prstGeom>
          <a:noFill/>
        </p:spPr>
        <p:txBody>
          <a:bodyPr wrap="square" rtlCol="0">
            <a:spAutoFit/>
          </a:bodyPr>
          <a:lstStyle/>
          <a:p>
            <a:r>
              <a:rPr lang="en-US" sz="1200" b="1" dirty="0"/>
              <a:t>Action</a:t>
            </a:r>
          </a:p>
        </p:txBody>
      </p:sp>
      <p:sp>
        <p:nvSpPr>
          <p:cNvPr id="43" name="流程图: 过程 42"/>
          <p:cNvSpPr/>
          <p:nvPr/>
        </p:nvSpPr>
        <p:spPr>
          <a:xfrm>
            <a:off x="405329" y="1321557"/>
            <a:ext cx="1007208" cy="1208693"/>
          </a:xfrm>
          <a:prstGeom prst="flowChartProcess">
            <a:avLst/>
          </a:prstGeom>
          <a:solidFill>
            <a:schemeClr val="accent1">
              <a:lumMod val="9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44" name="文本框 43"/>
          <p:cNvSpPr txBox="1"/>
          <p:nvPr/>
        </p:nvSpPr>
        <p:spPr>
          <a:xfrm>
            <a:off x="591403" y="1323410"/>
            <a:ext cx="1394262" cy="307777"/>
          </a:xfrm>
          <a:prstGeom prst="rect">
            <a:avLst/>
          </a:prstGeom>
          <a:noFill/>
        </p:spPr>
        <p:txBody>
          <a:bodyPr wrap="square" rtlCol="0">
            <a:spAutoFit/>
          </a:bodyPr>
          <a:lstStyle/>
          <a:p>
            <a:r>
              <a:rPr lang="en-US" sz="1400" dirty="0"/>
              <a:t>Luca</a:t>
            </a:r>
          </a:p>
        </p:txBody>
      </p:sp>
      <p:sp>
        <p:nvSpPr>
          <p:cNvPr id="45" name="流程图: 终止 44"/>
          <p:cNvSpPr/>
          <p:nvPr/>
        </p:nvSpPr>
        <p:spPr>
          <a:xfrm>
            <a:off x="538877" y="1601493"/>
            <a:ext cx="730212" cy="169825"/>
          </a:xfrm>
          <a:prstGeom prst="flowChartTerminator">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050" dirty="0">
                <a:solidFill>
                  <a:schemeClr val="tx1"/>
                </a:solidFill>
              </a:rPr>
              <a:t>industry</a:t>
            </a:r>
          </a:p>
        </p:txBody>
      </p:sp>
      <p:sp>
        <p:nvSpPr>
          <p:cNvPr id="46" name="流程图: 终止 45"/>
          <p:cNvSpPr/>
          <p:nvPr/>
        </p:nvSpPr>
        <p:spPr>
          <a:xfrm>
            <a:off x="514249" y="1878894"/>
            <a:ext cx="730212" cy="169825"/>
          </a:xfrm>
          <a:prstGeom prst="flowChartTerminator">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050" dirty="0">
                <a:solidFill>
                  <a:schemeClr val="tx1"/>
                </a:solidFill>
              </a:rPr>
              <a:t>Client</a:t>
            </a:r>
          </a:p>
        </p:txBody>
      </p:sp>
      <p:sp>
        <p:nvSpPr>
          <p:cNvPr id="47" name="流程图: 终止 46"/>
          <p:cNvSpPr/>
          <p:nvPr/>
        </p:nvSpPr>
        <p:spPr>
          <a:xfrm>
            <a:off x="538877" y="2144776"/>
            <a:ext cx="730212" cy="169825"/>
          </a:xfrm>
          <a:prstGeom prst="flowChartTerminator">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050" dirty="0">
                <a:solidFill>
                  <a:schemeClr val="tx1"/>
                </a:solidFill>
              </a:rPr>
              <a:t>Position</a:t>
            </a:r>
          </a:p>
        </p:txBody>
      </p:sp>
      <p:sp>
        <p:nvSpPr>
          <p:cNvPr id="49" name="流程图: 过程 48"/>
          <p:cNvSpPr/>
          <p:nvPr/>
        </p:nvSpPr>
        <p:spPr>
          <a:xfrm>
            <a:off x="2337351" y="1315124"/>
            <a:ext cx="1007208" cy="1216264"/>
          </a:xfrm>
          <a:prstGeom prst="flowChartProcess">
            <a:avLst/>
          </a:prstGeom>
          <a:solidFill>
            <a:schemeClr val="accent1">
              <a:lumMod val="9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50" name="文本框 49"/>
          <p:cNvSpPr txBox="1"/>
          <p:nvPr/>
        </p:nvSpPr>
        <p:spPr>
          <a:xfrm>
            <a:off x="2502777" y="1330316"/>
            <a:ext cx="834546" cy="307777"/>
          </a:xfrm>
          <a:prstGeom prst="rect">
            <a:avLst/>
          </a:prstGeom>
          <a:noFill/>
        </p:spPr>
        <p:txBody>
          <a:bodyPr wrap="square" rtlCol="0">
            <a:spAutoFit/>
          </a:bodyPr>
          <a:lstStyle/>
          <a:p>
            <a:r>
              <a:rPr lang="en-US" sz="1400" dirty="0"/>
              <a:t>Luca</a:t>
            </a:r>
          </a:p>
        </p:txBody>
      </p:sp>
      <p:sp>
        <p:nvSpPr>
          <p:cNvPr id="54" name="流程图: 过程 53"/>
          <p:cNvSpPr/>
          <p:nvPr/>
        </p:nvSpPr>
        <p:spPr>
          <a:xfrm>
            <a:off x="4104578" y="1311517"/>
            <a:ext cx="1007208" cy="1208693"/>
          </a:xfrm>
          <a:prstGeom prst="flowChartProcess">
            <a:avLst/>
          </a:prstGeom>
          <a:solidFill>
            <a:schemeClr val="accent1">
              <a:lumMod val="9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55" name="文本框 54"/>
          <p:cNvSpPr txBox="1"/>
          <p:nvPr/>
        </p:nvSpPr>
        <p:spPr>
          <a:xfrm>
            <a:off x="4288123" y="1301464"/>
            <a:ext cx="1394262" cy="307777"/>
          </a:xfrm>
          <a:prstGeom prst="rect">
            <a:avLst/>
          </a:prstGeom>
          <a:noFill/>
        </p:spPr>
        <p:txBody>
          <a:bodyPr wrap="square" rtlCol="0">
            <a:spAutoFit/>
          </a:bodyPr>
          <a:lstStyle/>
          <a:p>
            <a:r>
              <a:rPr lang="en-US" sz="1400" dirty="0"/>
              <a:t>Luca</a:t>
            </a:r>
          </a:p>
        </p:txBody>
      </p:sp>
      <p:sp>
        <p:nvSpPr>
          <p:cNvPr id="59" name="流程图: 过程 58"/>
          <p:cNvSpPr/>
          <p:nvPr/>
        </p:nvSpPr>
        <p:spPr>
          <a:xfrm>
            <a:off x="6069953" y="1869805"/>
            <a:ext cx="679025" cy="1003937"/>
          </a:xfrm>
          <a:prstGeom prst="flowChartProcess">
            <a:avLst/>
          </a:prstGeom>
          <a:solidFill>
            <a:schemeClr val="accent1">
              <a:lumMod val="9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60" name="文本框 59"/>
          <p:cNvSpPr txBox="1"/>
          <p:nvPr/>
        </p:nvSpPr>
        <p:spPr>
          <a:xfrm>
            <a:off x="6128705" y="1812679"/>
            <a:ext cx="1394262" cy="246221"/>
          </a:xfrm>
          <a:prstGeom prst="rect">
            <a:avLst/>
          </a:prstGeom>
          <a:noFill/>
        </p:spPr>
        <p:txBody>
          <a:bodyPr wrap="square" rtlCol="0">
            <a:spAutoFit/>
          </a:bodyPr>
          <a:lstStyle/>
          <a:p>
            <a:r>
              <a:rPr lang="en-US" sz="1000" dirty="0"/>
              <a:t>Luca</a:t>
            </a:r>
          </a:p>
        </p:txBody>
      </p:sp>
      <p:grpSp>
        <p:nvGrpSpPr>
          <p:cNvPr id="80" name="组合 79"/>
          <p:cNvGrpSpPr/>
          <p:nvPr/>
        </p:nvGrpSpPr>
        <p:grpSpPr>
          <a:xfrm>
            <a:off x="2355553" y="1632314"/>
            <a:ext cx="942626" cy="227266"/>
            <a:chOff x="5830816" y="5686640"/>
            <a:chExt cx="1157617" cy="359158"/>
          </a:xfrm>
        </p:grpSpPr>
        <p:pic>
          <p:nvPicPr>
            <p:cNvPr id="81" name="图片 80"/>
            <p:cNvPicPr>
              <a:picLocks noChangeAspect="1"/>
            </p:cNvPicPr>
            <p:nvPr/>
          </p:nvPicPr>
          <p:blipFill>
            <a:blip r:embed="rId4"/>
            <a:stretch>
              <a:fillRect/>
            </a:stretch>
          </p:blipFill>
          <p:spPr>
            <a:xfrm>
              <a:off x="5830816" y="5686640"/>
              <a:ext cx="1157617" cy="359158"/>
            </a:xfrm>
            <a:prstGeom prst="rect">
              <a:avLst/>
            </a:prstGeom>
            <a:solidFill>
              <a:srgbClr val="A5E6A2"/>
            </a:solidFill>
          </p:spPr>
        </p:pic>
        <p:pic>
          <p:nvPicPr>
            <p:cNvPr id="82" name="Picture 8" descr="Image result for microphone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49773" y="5691099"/>
              <a:ext cx="311630" cy="354699"/>
            </a:xfrm>
            <a:prstGeom prst="rect">
              <a:avLst/>
            </a:prstGeom>
            <a:noFill/>
            <a:extLst>
              <a:ext uri="{909E8E84-426E-40DD-AFC4-6F175D3DCCD1}">
                <a14:hiddenFill xmlns:a14="http://schemas.microsoft.com/office/drawing/2010/main">
                  <a:solidFill>
                    <a:srgbClr val="FFFFFF"/>
                  </a:solidFill>
                </a14:hiddenFill>
              </a:ext>
            </a:extLst>
          </p:spPr>
        </p:pic>
      </p:grpSp>
      <p:sp>
        <p:nvSpPr>
          <p:cNvPr id="83" name="圆角矩形 82"/>
          <p:cNvSpPr/>
          <p:nvPr/>
        </p:nvSpPr>
        <p:spPr>
          <a:xfrm>
            <a:off x="2361718" y="1975952"/>
            <a:ext cx="930296" cy="540096"/>
          </a:xfrm>
          <a:prstGeom prst="roundRect">
            <a:avLst/>
          </a:prstGeom>
          <a:noFill/>
          <a:ln>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a:p>
        </p:txBody>
      </p:sp>
      <p:sp>
        <p:nvSpPr>
          <p:cNvPr id="84" name="文本框 83"/>
          <p:cNvSpPr txBox="1"/>
          <p:nvPr/>
        </p:nvSpPr>
        <p:spPr>
          <a:xfrm>
            <a:off x="2296257" y="1931782"/>
            <a:ext cx="1221097" cy="754053"/>
          </a:xfrm>
          <a:prstGeom prst="rect">
            <a:avLst/>
          </a:prstGeom>
          <a:noFill/>
        </p:spPr>
        <p:txBody>
          <a:bodyPr wrap="square" rtlCol="0">
            <a:spAutoFit/>
          </a:bodyPr>
          <a:lstStyle/>
          <a:p>
            <a:r>
              <a:rPr lang="en-US" sz="700" dirty="0"/>
              <a:t>Recommended Topics:</a:t>
            </a:r>
          </a:p>
          <a:p>
            <a:r>
              <a:rPr lang="en-US" sz="700" dirty="0"/>
              <a:t>General understanding, new events, business risks…</a:t>
            </a:r>
          </a:p>
          <a:p>
            <a:endParaRPr lang="en-US" sz="800" dirty="0"/>
          </a:p>
        </p:txBody>
      </p:sp>
      <p:grpSp>
        <p:nvGrpSpPr>
          <p:cNvPr id="86" name="组合 85"/>
          <p:cNvGrpSpPr/>
          <p:nvPr/>
        </p:nvGrpSpPr>
        <p:grpSpPr>
          <a:xfrm>
            <a:off x="4136869" y="1642905"/>
            <a:ext cx="942626" cy="227266"/>
            <a:chOff x="5830816" y="5686640"/>
            <a:chExt cx="1157617" cy="359158"/>
          </a:xfrm>
        </p:grpSpPr>
        <p:pic>
          <p:nvPicPr>
            <p:cNvPr id="87" name="图片 86"/>
            <p:cNvPicPr>
              <a:picLocks noChangeAspect="1"/>
            </p:cNvPicPr>
            <p:nvPr/>
          </p:nvPicPr>
          <p:blipFill>
            <a:blip r:embed="rId4"/>
            <a:stretch>
              <a:fillRect/>
            </a:stretch>
          </p:blipFill>
          <p:spPr>
            <a:xfrm>
              <a:off x="5830816" y="5686640"/>
              <a:ext cx="1157617" cy="359158"/>
            </a:xfrm>
            <a:prstGeom prst="rect">
              <a:avLst/>
            </a:prstGeom>
            <a:solidFill>
              <a:srgbClr val="A5E6A2"/>
            </a:solidFill>
          </p:spPr>
        </p:pic>
        <p:pic>
          <p:nvPicPr>
            <p:cNvPr id="88" name="Picture 8" descr="Image result for microphone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49773" y="5691099"/>
              <a:ext cx="311630" cy="354699"/>
            </a:xfrm>
            <a:prstGeom prst="rect">
              <a:avLst/>
            </a:prstGeom>
            <a:noFill/>
            <a:extLst>
              <a:ext uri="{909E8E84-426E-40DD-AFC4-6F175D3DCCD1}">
                <a14:hiddenFill xmlns:a14="http://schemas.microsoft.com/office/drawing/2010/main">
                  <a:solidFill>
                    <a:srgbClr val="FFFFFF"/>
                  </a:solidFill>
                </a14:hiddenFill>
              </a:ext>
            </a:extLst>
          </p:spPr>
        </p:pic>
      </p:grpSp>
      <p:sp>
        <p:nvSpPr>
          <p:cNvPr id="89" name="文本框 88"/>
          <p:cNvSpPr txBox="1"/>
          <p:nvPr/>
        </p:nvSpPr>
        <p:spPr>
          <a:xfrm>
            <a:off x="4111612" y="1871645"/>
            <a:ext cx="2239384" cy="246221"/>
          </a:xfrm>
          <a:prstGeom prst="rect">
            <a:avLst/>
          </a:prstGeom>
          <a:noFill/>
        </p:spPr>
        <p:txBody>
          <a:bodyPr wrap="square" rtlCol="0">
            <a:spAutoFit/>
          </a:bodyPr>
          <a:lstStyle/>
          <a:p>
            <a:r>
              <a:rPr lang="en-US" sz="1000" dirty="0"/>
              <a:t>Processing…</a:t>
            </a:r>
          </a:p>
        </p:txBody>
      </p:sp>
      <p:pic>
        <p:nvPicPr>
          <p:cNvPr id="91" name="图片 90"/>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406311" y="2101102"/>
            <a:ext cx="349578" cy="349578"/>
          </a:xfrm>
          <a:prstGeom prst="rect">
            <a:avLst/>
          </a:prstGeom>
        </p:spPr>
      </p:pic>
      <p:grpSp>
        <p:nvGrpSpPr>
          <p:cNvPr id="92" name="组合 91"/>
          <p:cNvGrpSpPr/>
          <p:nvPr/>
        </p:nvGrpSpPr>
        <p:grpSpPr>
          <a:xfrm>
            <a:off x="6093425" y="2020442"/>
            <a:ext cx="625950" cy="125557"/>
            <a:chOff x="5830816" y="5686640"/>
            <a:chExt cx="1157617" cy="359158"/>
          </a:xfrm>
        </p:grpSpPr>
        <p:pic>
          <p:nvPicPr>
            <p:cNvPr id="93" name="图片 92"/>
            <p:cNvPicPr>
              <a:picLocks noChangeAspect="1"/>
            </p:cNvPicPr>
            <p:nvPr/>
          </p:nvPicPr>
          <p:blipFill>
            <a:blip r:embed="rId4"/>
            <a:stretch>
              <a:fillRect/>
            </a:stretch>
          </p:blipFill>
          <p:spPr>
            <a:xfrm>
              <a:off x="5830816" y="5686640"/>
              <a:ext cx="1157617" cy="359158"/>
            </a:xfrm>
            <a:prstGeom prst="rect">
              <a:avLst/>
            </a:prstGeom>
            <a:solidFill>
              <a:srgbClr val="A5E6A2"/>
            </a:solidFill>
          </p:spPr>
        </p:pic>
        <p:pic>
          <p:nvPicPr>
            <p:cNvPr id="94" name="Picture 8" descr="Image result for microphone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49773" y="5691099"/>
              <a:ext cx="311630" cy="354699"/>
            </a:xfrm>
            <a:prstGeom prst="rect">
              <a:avLst/>
            </a:prstGeom>
            <a:noFill/>
            <a:extLst>
              <a:ext uri="{909E8E84-426E-40DD-AFC4-6F175D3DCCD1}">
                <a14:hiddenFill xmlns:a14="http://schemas.microsoft.com/office/drawing/2010/main">
                  <a:solidFill>
                    <a:srgbClr val="FFFFFF"/>
                  </a:solidFill>
                </a14:hiddenFill>
              </a:ext>
            </a:extLst>
          </p:spPr>
        </p:pic>
      </p:grpSp>
      <p:sp>
        <p:nvSpPr>
          <p:cNvPr id="95" name="文本框 94"/>
          <p:cNvSpPr txBox="1"/>
          <p:nvPr/>
        </p:nvSpPr>
        <p:spPr>
          <a:xfrm>
            <a:off x="5989316" y="2432036"/>
            <a:ext cx="918684" cy="584775"/>
          </a:xfrm>
          <a:prstGeom prst="rect">
            <a:avLst/>
          </a:prstGeom>
          <a:noFill/>
        </p:spPr>
        <p:txBody>
          <a:bodyPr wrap="square" rtlCol="0">
            <a:spAutoFit/>
          </a:bodyPr>
          <a:lstStyle/>
          <a:p>
            <a:r>
              <a:rPr lang="en-US" sz="800" dirty="0"/>
              <a:t>You may also interested in:…</a:t>
            </a:r>
            <a:endParaRPr lang="en-US" sz="700" dirty="0"/>
          </a:p>
          <a:p>
            <a:endParaRPr lang="en-US" sz="800" dirty="0"/>
          </a:p>
        </p:txBody>
      </p:sp>
      <p:sp>
        <p:nvSpPr>
          <p:cNvPr id="96" name="圆角矩形 95"/>
          <p:cNvSpPr/>
          <p:nvPr/>
        </p:nvSpPr>
        <p:spPr>
          <a:xfrm>
            <a:off x="6080470" y="2212787"/>
            <a:ext cx="649422" cy="259170"/>
          </a:xfrm>
          <a:prstGeom prst="roundRect">
            <a:avLst/>
          </a:prstGeom>
          <a:solidFill>
            <a:schemeClr val="bg1"/>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a:p>
        </p:txBody>
      </p:sp>
      <p:sp>
        <p:nvSpPr>
          <p:cNvPr id="97" name="文本框 96"/>
          <p:cNvSpPr txBox="1"/>
          <p:nvPr/>
        </p:nvSpPr>
        <p:spPr>
          <a:xfrm>
            <a:off x="6023964" y="1915863"/>
            <a:ext cx="1190547" cy="276999"/>
          </a:xfrm>
          <a:prstGeom prst="rect">
            <a:avLst/>
          </a:prstGeom>
          <a:noFill/>
        </p:spPr>
        <p:txBody>
          <a:bodyPr wrap="square" rtlCol="0">
            <a:spAutoFit/>
          </a:bodyPr>
          <a:lstStyle/>
          <a:p>
            <a:r>
              <a:rPr lang="en-US" sz="1200" dirty="0"/>
              <a:t>Query</a:t>
            </a:r>
          </a:p>
        </p:txBody>
      </p:sp>
      <p:sp>
        <p:nvSpPr>
          <p:cNvPr id="99" name="流程图: 过程 98"/>
          <p:cNvSpPr/>
          <p:nvPr/>
        </p:nvSpPr>
        <p:spPr>
          <a:xfrm>
            <a:off x="6050007" y="1158960"/>
            <a:ext cx="685359" cy="645854"/>
          </a:xfrm>
          <a:prstGeom prst="flowChartProcess">
            <a:avLst/>
          </a:prstGeom>
          <a:solidFill>
            <a:schemeClr val="accent1">
              <a:lumMod val="9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01" name="文本框 100"/>
          <p:cNvSpPr txBox="1"/>
          <p:nvPr/>
        </p:nvSpPr>
        <p:spPr>
          <a:xfrm>
            <a:off x="6001525" y="1144324"/>
            <a:ext cx="887178" cy="369332"/>
          </a:xfrm>
          <a:prstGeom prst="rect">
            <a:avLst/>
          </a:prstGeom>
          <a:noFill/>
        </p:spPr>
        <p:txBody>
          <a:bodyPr wrap="square" rtlCol="0">
            <a:spAutoFit/>
          </a:bodyPr>
          <a:lstStyle/>
          <a:p>
            <a:r>
              <a:rPr lang="en-US" sz="900" dirty="0"/>
              <a:t>Open an application</a:t>
            </a:r>
          </a:p>
        </p:txBody>
      </p:sp>
      <p:cxnSp>
        <p:nvCxnSpPr>
          <p:cNvPr id="105" name="直接箭头连接符 104"/>
          <p:cNvCxnSpPr>
            <a:stCxn id="49" idx="3"/>
            <a:endCxn id="54" idx="1"/>
          </p:cNvCxnSpPr>
          <p:nvPr/>
        </p:nvCxnSpPr>
        <p:spPr>
          <a:xfrm flipV="1">
            <a:off x="3344559" y="1915864"/>
            <a:ext cx="760019" cy="7392"/>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cxnSp>
        <p:nvCxnSpPr>
          <p:cNvPr id="107" name="直接箭头连接符 106"/>
          <p:cNvCxnSpPr>
            <a:endCxn id="101" idx="1"/>
          </p:cNvCxnSpPr>
          <p:nvPr/>
        </p:nvCxnSpPr>
        <p:spPr>
          <a:xfrm flipV="1">
            <a:off x="5111786" y="1328990"/>
            <a:ext cx="889739" cy="442329"/>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cxnSp>
        <p:nvCxnSpPr>
          <p:cNvPr id="109" name="直接箭头连接符 108"/>
          <p:cNvCxnSpPr>
            <a:endCxn id="59" idx="1"/>
          </p:cNvCxnSpPr>
          <p:nvPr/>
        </p:nvCxnSpPr>
        <p:spPr>
          <a:xfrm>
            <a:off x="5151817" y="2049433"/>
            <a:ext cx="918136" cy="322341"/>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cxnSp>
        <p:nvCxnSpPr>
          <p:cNvPr id="115" name="直接连接符 114"/>
          <p:cNvCxnSpPr/>
          <p:nvPr/>
        </p:nvCxnSpPr>
        <p:spPr>
          <a:xfrm flipV="1">
            <a:off x="60229" y="2936305"/>
            <a:ext cx="8232897" cy="31441"/>
          </a:xfrm>
          <a:prstGeom prst="line">
            <a:avLst/>
          </a:prstGeom>
          <a:ln w="2857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8" name="直接箭头连接符 117"/>
          <p:cNvCxnSpPr>
            <a:stCxn id="4" idx="0"/>
          </p:cNvCxnSpPr>
          <p:nvPr/>
        </p:nvCxnSpPr>
        <p:spPr>
          <a:xfrm flipV="1">
            <a:off x="2885504" y="2591558"/>
            <a:ext cx="17792" cy="813131"/>
          </a:xfrm>
          <a:prstGeom prst="straightConnector1">
            <a:avLst/>
          </a:prstGeom>
          <a:ln w="28575">
            <a:solidFill>
              <a:srgbClr val="FFC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24" name="右大括号 123"/>
          <p:cNvSpPr/>
          <p:nvPr/>
        </p:nvSpPr>
        <p:spPr>
          <a:xfrm rot="16200000">
            <a:off x="5114790" y="1863694"/>
            <a:ext cx="561899" cy="2278748"/>
          </a:xfrm>
          <a:prstGeom prst="rightBrace">
            <a:avLst>
              <a:gd name="adj1" fmla="val 8333"/>
              <a:gd name="adj2" fmla="val 23983"/>
            </a:avLst>
          </a:prstGeom>
          <a:ln w="28575">
            <a:solidFill>
              <a:srgbClr val="FFC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26" name="肘形连接符 125"/>
          <p:cNvCxnSpPr>
            <a:endCxn id="59" idx="3"/>
          </p:cNvCxnSpPr>
          <p:nvPr/>
        </p:nvCxnSpPr>
        <p:spPr>
          <a:xfrm rot="16200000" flipV="1">
            <a:off x="6447347" y="2673405"/>
            <a:ext cx="896468" cy="293206"/>
          </a:xfrm>
          <a:prstGeom prst="bentConnector2">
            <a:avLst/>
          </a:prstGeom>
          <a:ln w="28575">
            <a:solidFill>
              <a:srgbClr val="FFC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28" name="肘形连接符 127"/>
          <p:cNvCxnSpPr>
            <a:endCxn id="99" idx="3"/>
          </p:cNvCxnSpPr>
          <p:nvPr/>
        </p:nvCxnSpPr>
        <p:spPr>
          <a:xfrm rot="5400000" flipH="1" flipV="1">
            <a:off x="4397685" y="2428383"/>
            <a:ext cx="3284176" cy="1391185"/>
          </a:xfrm>
          <a:prstGeom prst="bentConnector4">
            <a:avLst>
              <a:gd name="adj1" fmla="val 138"/>
              <a:gd name="adj2" fmla="val 141784"/>
            </a:avLst>
          </a:prstGeom>
          <a:ln w="28575">
            <a:solidFill>
              <a:srgbClr val="FFC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37" name="文本框 136"/>
          <p:cNvSpPr txBox="1"/>
          <p:nvPr/>
        </p:nvSpPr>
        <p:spPr>
          <a:xfrm rot="10800000">
            <a:off x="-10638" y="1377734"/>
            <a:ext cx="430887" cy="1065007"/>
          </a:xfrm>
          <a:prstGeom prst="rect">
            <a:avLst/>
          </a:prstGeom>
          <a:noFill/>
        </p:spPr>
        <p:txBody>
          <a:bodyPr vert="eaVert" wrap="square" rtlCol="0">
            <a:spAutoFit/>
          </a:bodyPr>
          <a:lstStyle/>
          <a:p>
            <a:r>
              <a:rPr lang="en-US" sz="1600" dirty="0">
                <a:solidFill>
                  <a:srgbClr val="FF0000"/>
                </a:solidFill>
              </a:rPr>
              <a:t>Interface</a:t>
            </a:r>
            <a:endParaRPr lang="en-US" sz="1800" dirty="0">
              <a:solidFill>
                <a:srgbClr val="FF0000"/>
              </a:solidFill>
            </a:endParaRPr>
          </a:p>
        </p:txBody>
      </p:sp>
      <p:sp>
        <p:nvSpPr>
          <p:cNvPr id="138" name="文本框 137"/>
          <p:cNvSpPr txBox="1"/>
          <p:nvPr/>
        </p:nvSpPr>
        <p:spPr>
          <a:xfrm rot="10800000">
            <a:off x="4226" y="3182166"/>
            <a:ext cx="461665" cy="1411331"/>
          </a:xfrm>
          <a:prstGeom prst="rect">
            <a:avLst/>
          </a:prstGeom>
          <a:noFill/>
        </p:spPr>
        <p:txBody>
          <a:bodyPr vert="eaVert" wrap="square" rtlCol="0">
            <a:spAutoFit/>
          </a:bodyPr>
          <a:lstStyle/>
          <a:p>
            <a:r>
              <a:rPr lang="en-US" sz="1600" dirty="0">
                <a:solidFill>
                  <a:srgbClr val="FF0000"/>
                </a:solidFill>
              </a:rPr>
              <a:t>Architectu</a:t>
            </a:r>
            <a:r>
              <a:rPr lang="en-US" sz="1800" dirty="0">
                <a:solidFill>
                  <a:srgbClr val="FF0000"/>
                </a:solidFill>
              </a:rPr>
              <a:t>re</a:t>
            </a:r>
          </a:p>
        </p:txBody>
      </p:sp>
      <p:cxnSp>
        <p:nvCxnSpPr>
          <p:cNvPr id="139" name="直接连接符 138"/>
          <p:cNvCxnSpPr/>
          <p:nvPr/>
        </p:nvCxnSpPr>
        <p:spPr>
          <a:xfrm flipV="1">
            <a:off x="60229" y="5240832"/>
            <a:ext cx="8233879" cy="8302"/>
          </a:xfrm>
          <a:prstGeom prst="line">
            <a:avLst/>
          </a:prstGeom>
          <a:ln w="2857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40" name="文本框 139"/>
          <p:cNvSpPr txBox="1"/>
          <p:nvPr/>
        </p:nvSpPr>
        <p:spPr>
          <a:xfrm>
            <a:off x="7470869" y="2978711"/>
            <a:ext cx="1764620" cy="1938992"/>
          </a:xfrm>
          <a:prstGeom prst="rect">
            <a:avLst/>
          </a:prstGeom>
          <a:noFill/>
        </p:spPr>
        <p:txBody>
          <a:bodyPr wrap="square" rtlCol="0">
            <a:spAutoFit/>
          </a:bodyPr>
          <a:lstStyle/>
          <a:p>
            <a:pPr marR="76200" lvl="0">
              <a:lnSpc>
                <a:spcPts val="1800"/>
              </a:lnSpc>
              <a:tabLst>
                <a:tab pos="457200" algn="l"/>
              </a:tabLst>
            </a:pPr>
            <a:r>
              <a:rPr lang="en-US" sz="1000" dirty="0"/>
              <a:t>Modules: </a:t>
            </a:r>
          </a:p>
          <a:p>
            <a:pPr marL="171450" marR="76200" lvl="0" indent="-171450">
              <a:lnSpc>
                <a:spcPts val="1800"/>
              </a:lnSpc>
              <a:buFont typeface="Arial" panose="020B0604020202020204" pitchFamily="34" charset="0"/>
              <a:buChar char="•"/>
              <a:tabLst>
                <a:tab pos="457200" algn="l"/>
              </a:tabLst>
            </a:pPr>
            <a:r>
              <a:rPr lang="en-US" altLang="zh-CN" sz="1000" dirty="0">
                <a:solidFill>
                  <a:schemeClr val="accent6">
                    <a:lumMod val="75000"/>
                  </a:schemeClr>
                </a:solidFill>
                <a:latin typeface="Times New Roman" panose="02020603050405020304" pitchFamily="18" charset="0"/>
                <a:ea typeface="宋体" panose="02010600030101010101" pitchFamily="2" charset="-122"/>
                <a:cs typeface="Times New Roman" panose="02020603050405020304" pitchFamily="18" charset="0"/>
              </a:rPr>
              <a:t>Automatic Speech Recognition (ASR)</a:t>
            </a:r>
          </a:p>
          <a:p>
            <a:pPr marL="171450" marR="76200" lvl="0" indent="-171450">
              <a:lnSpc>
                <a:spcPts val="1800"/>
              </a:lnSpc>
              <a:buFont typeface="Arial" panose="020B0604020202020204" pitchFamily="34" charset="0"/>
              <a:buChar char="•"/>
              <a:tabLst>
                <a:tab pos="457200" algn="l"/>
              </a:tabLst>
            </a:pPr>
            <a:r>
              <a:rPr lang="en-US" altLang="zh-CN" sz="1000" dirty="0">
                <a:solidFill>
                  <a:schemeClr val="accent6">
                    <a:lumMod val="75000"/>
                  </a:schemeClr>
                </a:solidFill>
                <a:latin typeface="Times New Roman" panose="02020603050405020304" pitchFamily="18" charset="0"/>
                <a:ea typeface="宋体" panose="02010600030101010101" pitchFamily="2" charset="-122"/>
                <a:cs typeface="Times New Roman" panose="02020603050405020304" pitchFamily="18" charset="0"/>
              </a:rPr>
              <a:t>Language Understanding</a:t>
            </a:r>
            <a:endParaRPr lang="zh-CN" altLang="zh-CN" sz="1000">
              <a:solidFill>
                <a:schemeClr val="accent6">
                  <a:lumMod val="75000"/>
                </a:schemeClr>
              </a:solidFill>
              <a:latin typeface="Times New Roman" panose="02020603050405020304" pitchFamily="18" charset="0"/>
              <a:ea typeface="宋体" panose="02010600030101010101" pitchFamily="2" charset="-122"/>
              <a:cs typeface="Times New Roman" panose="02020603050405020304" pitchFamily="18" charset="0"/>
            </a:endParaRPr>
          </a:p>
          <a:p>
            <a:pPr marL="171450" marR="76200" lvl="0" indent="-171450">
              <a:lnSpc>
                <a:spcPts val="1800"/>
              </a:lnSpc>
              <a:buFont typeface="Arial" panose="020B0604020202020204" pitchFamily="34" charset="0"/>
              <a:buChar char="•"/>
              <a:tabLst>
                <a:tab pos="457200" algn="l"/>
              </a:tabLst>
            </a:pPr>
            <a:r>
              <a:rPr lang="en-US" altLang="zh-CN" sz="1000" dirty="0">
                <a:solidFill>
                  <a:schemeClr val="accent6">
                    <a:lumMod val="75000"/>
                  </a:schemeClr>
                </a:solidFill>
                <a:latin typeface="Times New Roman" panose="02020603050405020304" pitchFamily="18" charset="0"/>
                <a:ea typeface="宋体" panose="02010600030101010101" pitchFamily="2" charset="-122"/>
                <a:cs typeface="Times New Roman" panose="02020603050405020304" pitchFamily="18" charset="0"/>
              </a:rPr>
              <a:t>Dialogue Management </a:t>
            </a:r>
            <a:endParaRPr lang="zh-CN" altLang="zh-CN" sz="1000">
              <a:solidFill>
                <a:schemeClr val="accent6">
                  <a:lumMod val="75000"/>
                </a:schemeClr>
              </a:solidFill>
              <a:latin typeface="Times New Roman" panose="02020603050405020304" pitchFamily="18" charset="0"/>
              <a:ea typeface="宋体" panose="02010600030101010101" pitchFamily="2" charset="-122"/>
              <a:cs typeface="Times New Roman" panose="02020603050405020304" pitchFamily="18" charset="0"/>
            </a:endParaRPr>
          </a:p>
          <a:p>
            <a:pPr marL="171450" marR="76200" lvl="0" indent="-171450">
              <a:lnSpc>
                <a:spcPts val="1800"/>
              </a:lnSpc>
              <a:buFont typeface="Arial" panose="020B0604020202020204" pitchFamily="34" charset="0"/>
              <a:buChar char="•"/>
              <a:tabLst>
                <a:tab pos="457200" algn="l"/>
              </a:tabLst>
            </a:pPr>
            <a:r>
              <a:rPr lang="en-US" altLang="zh-CN" sz="1000" dirty="0">
                <a:solidFill>
                  <a:schemeClr val="accent6">
                    <a:lumMod val="75000"/>
                  </a:schemeClr>
                </a:solidFill>
                <a:latin typeface="Times New Roman" panose="02020603050405020304" pitchFamily="18" charset="0"/>
                <a:ea typeface="宋体" panose="02010600030101010101" pitchFamily="2" charset="-122"/>
                <a:cs typeface="Times New Roman" panose="02020603050405020304" pitchFamily="18" charset="0"/>
              </a:rPr>
              <a:t>Natural Language Generation</a:t>
            </a:r>
            <a:endParaRPr lang="zh-CN" altLang="zh-CN" sz="1000">
              <a:solidFill>
                <a:schemeClr val="accent6">
                  <a:lumMod val="75000"/>
                </a:schemeClr>
              </a:solidFill>
              <a:latin typeface="Times New Roman" panose="02020603050405020304" pitchFamily="18" charset="0"/>
              <a:ea typeface="宋体" panose="02010600030101010101" pitchFamily="2" charset="-122"/>
              <a:cs typeface="Times New Roman" panose="02020603050405020304" pitchFamily="18" charset="0"/>
            </a:endParaRPr>
          </a:p>
          <a:p>
            <a:pPr marL="171450" marR="76200" indent="-171450">
              <a:lnSpc>
                <a:spcPts val="1800"/>
              </a:lnSpc>
              <a:buFont typeface="Arial" panose="020B0604020202020204" pitchFamily="34" charset="0"/>
              <a:buChar char="•"/>
              <a:tabLst>
                <a:tab pos="457200" algn="l"/>
              </a:tabLst>
            </a:pPr>
            <a:r>
              <a:rPr lang="en-US" altLang="zh-CN" sz="1000" dirty="0">
                <a:solidFill>
                  <a:schemeClr val="accent6">
                    <a:lumMod val="75000"/>
                  </a:schemeClr>
                </a:solidFill>
                <a:latin typeface="Times New Roman" panose="02020603050405020304" pitchFamily="18" charset="0"/>
                <a:ea typeface="宋体" panose="02010600030101010101" pitchFamily="2" charset="-122"/>
                <a:cs typeface="Times New Roman" panose="02020603050405020304" pitchFamily="18" charset="0"/>
              </a:rPr>
              <a:t>Text-to-Speech synthesis</a:t>
            </a:r>
            <a:endParaRPr lang="zh-CN" altLang="en-US" sz="1000">
              <a:solidFill>
                <a:schemeClr val="accent6">
                  <a:lumMod val="75000"/>
                </a:schemeClr>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42" name="矩形 141"/>
          <p:cNvSpPr/>
          <p:nvPr/>
        </p:nvSpPr>
        <p:spPr>
          <a:xfrm>
            <a:off x="808103" y="5217712"/>
            <a:ext cx="3186941" cy="261610"/>
          </a:xfrm>
          <a:prstGeom prst="rect">
            <a:avLst/>
          </a:prstGeom>
        </p:spPr>
        <p:txBody>
          <a:bodyPr wrap="square">
            <a:spAutoFit/>
          </a:bodyPr>
          <a:lstStyle/>
          <a:p>
            <a:r>
              <a:rPr lang="en-US" sz="1100" dirty="0">
                <a:solidFill>
                  <a:srgbClr val="FF0000"/>
                </a:solidFill>
              </a:rPr>
              <a:t>Audit Related Applications</a:t>
            </a:r>
            <a:r>
              <a:rPr lang="en-US" sz="1100" b="1" dirty="0">
                <a:solidFill>
                  <a:srgbClr val="C00000"/>
                </a:solidFill>
                <a:latin typeface="Times New Roman" panose="02020603050405020304" pitchFamily="18" charset="0"/>
                <a:ea typeface="Calibri" panose="020F0502020204030204" pitchFamily="34" charset="0"/>
              </a:rPr>
              <a:t> </a:t>
            </a:r>
            <a:r>
              <a:rPr lang="en-US" sz="1100" dirty="0">
                <a:solidFill>
                  <a:srgbClr val="FF0000"/>
                </a:solidFill>
                <a:ea typeface="Calibri" panose="020F0502020204030204" pitchFamily="34" charset="0"/>
              </a:rPr>
              <a:t>I</a:t>
            </a:r>
            <a:r>
              <a:rPr lang="en-US" sz="1100" dirty="0">
                <a:solidFill>
                  <a:srgbClr val="FF0000"/>
                </a:solidFill>
              </a:rPr>
              <a:t>t Can Access</a:t>
            </a:r>
          </a:p>
        </p:txBody>
      </p:sp>
      <p:sp>
        <p:nvSpPr>
          <p:cNvPr id="144" name="流程图: 终止 143"/>
          <p:cNvSpPr/>
          <p:nvPr/>
        </p:nvSpPr>
        <p:spPr>
          <a:xfrm>
            <a:off x="970858" y="5538877"/>
            <a:ext cx="821879" cy="353871"/>
          </a:xfrm>
          <a:prstGeom prst="flowChartTerminator">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050" dirty="0">
                <a:solidFill>
                  <a:schemeClr val="tx1"/>
                </a:solidFill>
              </a:rPr>
              <a:t>Web Search</a:t>
            </a:r>
          </a:p>
        </p:txBody>
      </p:sp>
      <p:sp>
        <p:nvSpPr>
          <p:cNvPr id="146" name="流程图: 终止 145"/>
          <p:cNvSpPr/>
          <p:nvPr/>
        </p:nvSpPr>
        <p:spPr>
          <a:xfrm>
            <a:off x="1899260" y="5549087"/>
            <a:ext cx="821879" cy="353871"/>
          </a:xfrm>
          <a:prstGeom prst="flowChartTerminator">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900" dirty="0">
                <a:solidFill>
                  <a:schemeClr val="tx1"/>
                </a:solidFill>
              </a:rPr>
              <a:t>Open (ACL, IDEA…)</a:t>
            </a:r>
          </a:p>
        </p:txBody>
      </p:sp>
      <p:sp>
        <p:nvSpPr>
          <p:cNvPr id="147" name="流程图: 终止 146"/>
          <p:cNvSpPr/>
          <p:nvPr/>
        </p:nvSpPr>
        <p:spPr>
          <a:xfrm>
            <a:off x="2850913" y="5538877"/>
            <a:ext cx="821879" cy="353871"/>
          </a:xfrm>
          <a:prstGeom prst="flowChartTerminator">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zh-CN" sz="1000" dirty="0">
                <a:solidFill>
                  <a:schemeClr val="tx1"/>
                </a:solidFill>
              </a:rPr>
              <a:t>C</a:t>
            </a:r>
            <a:r>
              <a:rPr lang="en-US" sz="1000" dirty="0">
                <a:solidFill>
                  <a:schemeClr val="tx1"/>
                </a:solidFill>
              </a:rPr>
              <a:t>alculator</a:t>
            </a:r>
          </a:p>
        </p:txBody>
      </p:sp>
      <p:sp>
        <p:nvSpPr>
          <p:cNvPr id="148" name="流程图: 终止 147"/>
          <p:cNvSpPr/>
          <p:nvPr/>
        </p:nvSpPr>
        <p:spPr>
          <a:xfrm>
            <a:off x="999252" y="5970330"/>
            <a:ext cx="821879" cy="353871"/>
          </a:xfrm>
          <a:prstGeom prst="flowChartTerminator">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000" dirty="0">
                <a:solidFill>
                  <a:schemeClr val="tx1"/>
                </a:solidFill>
              </a:rPr>
              <a:t>Open standards</a:t>
            </a:r>
          </a:p>
        </p:txBody>
      </p:sp>
      <p:sp>
        <p:nvSpPr>
          <p:cNvPr id="149" name="流程图: 终止 148"/>
          <p:cNvSpPr/>
          <p:nvPr/>
        </p:nvSpPr>
        <p:spPr>
          <a:xfrm>
            <a:off x="1902238" y="5970330"/>
            <a:ext cx="821879" cy="353871"/>
          </a:xfrm>
          <a:prstGeom prst="flowChartTerminator">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000" dirty="0">
                <a:solidFill>
                  <a:schemeClr val="tx1"/>
                </a:solidFill>
              </a:rPr>
              <a:t>Open templates</a:t>
            </a:r>
          </a:p>
        </p:txBody>
      </p:sp>
      <p:sp>
        <p:nvSpPr>
          <p:cNvPr id="150" name="流程图: 终止 149"/>
          <p:cNvSpPr/>
          <p:nvPr/>
        </p:nvSpPr>
        <p:spPr>
          <a:xfrm>
            <a:off x="2847989" y="5997353"/>
            <a:ext cx="821879" cy="353871"/>
          </a:xfrm>
          <a:prstGeom prst="flowChartTerminator">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900" dirty="0">
                <a:solidFill>
                  <a:schemeClr val="tx1"/>
                </a:solidFill>
              </a:rPr>
              <a:t>Audit work paper</a:t>
            </a:r>
          </a:p>
        </p:txBody>
      </p:sp>
      <p:sp>
        <p:nvSpPr>
          <p:cNvPr id="151" name="流程图: 终止 150"/>
          <p:cNvSpPr/>
          <p:nvPr/>
        </p:nvSpPr>
        <p:spPr>
          <a:xfrm>
            <a:off x="1002853" y="6358318"/>
            <a:ext cx="821879" cy="353871"/>
          </a:xfrm>
          <a:prstGeom prst="flowChartTerminator">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900" dirty="0">
                <a:solidFill>
                  <a:schemeClr val="tx1"/>
                </a:solidFill>
              </a:rPr>
              <a:t>Calendar</a:t>
            </a:r>
          </a:p>
        </p:txBody>
      </p:sp>
      <p:sp>
        <p:nvSpPr>
          <p:cNvPr id="152" name="流程图: 终止 151"/>
          <p:cNvSpPr/>
          <p:nvPr/>
        </p:nvSpPr>
        <p:spPr>
          <a:xfrm>
            <a:off x="1899260" y="6380356"/>
            <a:ext cx="821879" cy="353871"/>
          </a:xfrm>
          <a:prstGeom prst="flowChartTerminator">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900" dirty="0">
                <a:solidFill>
                  <a:schemeClr val="tx1"/>
                </a:solidFill>
              </a:rPr>
              <a:t>…….</a:t>
            </a:r>
          </a:p>
        </p:txBody>
      </p:sp>
      <p:sp>
        <p:nvSpPr>
          <p:cNvPr id="154" name="文本框 153"/>
          <p:cNvSpPr txBox="1"/>
          <p:nvPr/>
        </p:nvSpPr>
        <p:spPr>
          <a:xfrm rot="10800000">
            <a:off x="60232" y="5432938"/>
            <a:ext cx="984885" cy="1273152"/>
          </a:xfrm>
          <a:prstGeom prst="rect">
            <a:avLst/>
          </a:prstGeom>
          <a:noFill/>
        </p:spPr>
        <p:txBody>
          <a:bodyPr vert="eaVert" wrap="square" rtlCol="0">
            <a:spAutoFit/>
          </a:bodyPr>
          <a:lstStyle/>
          <a:p>
            <a:r>
              <a:rPr lang="en-US" sz="1600" dirty="0">
                <a:solidFill>
                  <a:srgbClr val="FF0000"/>
                </a:solidFill>
              </a:rPr>
              <a:t>backstage</a:t>
            </a:r>
            <a:r>
              <a:rPr lang="en-US" sz="1800" dirty="0">
                <a:solidFill>
                  <a:srgbClr val="FF0000"/>
                </a:solidFill>
              </a:rPr>
              <a:t> </a:t>
            </a:r>
            <a:r>
              <a:rPr lang="en-US" sz="1600" dirty="0">
                <a:solidFill>
                  <a:srgbClr val="FF0000"/>
                </a:solidFill>
              </a:rPr>
              <a:t>supporter</a:t>
            </a:r>
            <a:endParaRPr lang="en-US" sz="1800" dirty="0">
              <a:solidFill>
                <a:srgbClr val="FF0000"/>
              </a:solidFill>
            </a:endParaRPr>
          </a:p>
          <a:p>
            <a:endParaRPr lang="en-US" sz="1800" dirty="0">
              <a:solidFill>
                <a:srgbClr val="FF0000"/>
              </a:solidFill>
            </a:endParaRPr>
          </a:p>
        </p:txBody>
      </p:sp>
      <p:sp>
        <p:nvSpPr>
          <p:cNvPr id="156" name="矩形 155"/>
          <p:cNvSpPr/>
          <p:nvPr/>
        </p:nvSpPr>
        <p:spPr>
          <a:xfrm>
            <a:off x="4880616" y="5249134"/>
            <a:ext cx="2777014" cy="261610"/>
          </a:xfrm>
          <a:prstGeom prst="rect">
            <a:avLst/>
          </a:prstGeom>
        </p:spPr>
        <p:txBody>
          <a:bodyPr wrap="square">
            <a:spAutoFit/>
          </a:bodyPr>
          <a:lstStyle/>
          <a:p>
            <a:r>
              <a:rPr lang="en-US" sz="1100" dirty="0">
                <a:solidFill>
                  <a:srgbClr val="FF0000"/>
                </a:solidFill>
              </a:rPr>
              <a:t>Knowledge Database</a:t>
            </a:r>
          </a:p>
        </p:txBody>
      </p:sp>
      <p:cxnSp>
        <p:nvCxnSpPr>
          <p:cNvPr id="165" name="直接箭头连接符 164"/>
          <p:cNvCxnSpPr/>
          <p:nvPr/>
        </p:nvCxnSpPr>
        <p:spPr>
          <a:xfrm flipV="1">
            <a:off x="3750928" y="4724257"/>
            <a:ext cx="1315859" cy="1168491"/>
          </a:xfrm>
          <a:prstGeom prst="straightConnector1">
            <a:avLst/>
          </a:prstGeom>
          <a:ln w="19050">
            <a:solidFill>
              <a:schemeClr val="accent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68" name="直接箭头连接符 167"/>
          <p:cNvCxnSpPr>
            <a:stCxn id="155" idx="0"/>
          </p:cNvCxnSpPr>
          <p:nvPr/>
        </p:nvCxnSpPr>
        <p:spPr>
          <a:xfrm flipH="1" flipV="1">
            <a:off x="6363089" y="4471095"/>
            <a:ext cx="7608" cy="1047952"/>
          </a:xfrm>
          <a:prstGeom prst="straightConnector1">
            <a:avLst/>
          </a:prstGeom>
          <a:ln w="19050">
            <a:solidFill>
              <a:schemeClr val="accent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73" name="直接箭头连接符 172"/>
          <p:cNvCxnSpPr>
            <a:stCxn id="43" idx="3"/>
            <a:endCxn id="49" idx="1"/>
          </p:cNvCxnSpPr>
          <p:nvPr/>
        </p:nvCxnSpPr>
        <p:spPr>
          <a:xfrm flipV="1">
            <a:off x="1412537" y="1923256"/>
            <a:ext cx="924814" cy="2648"/>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sp>
        <p:nvSpPr>
          <p:cNvPr id="177" name="正五边形 176"/>
          <p:cNvSpPr/>
          <p:nvPr/>
        </p:nvSpPr>
        <p:spPr>
          <a:xfrm>
            <a:off x="6953973" y="5594258"/>
            <a:ext cx="820326" cy="666195"/>
          </a:xfrm>
          <a:prstGeom prst="pentag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78" name="文本框 177"/>
          <p:cNvSpPr txBox="1"/>
          <p:nvPr/>
        </p:nvSpPr>
        <p:spPr>
          <a:xfrm>
            <a:off x="6941911" y="5726885"/>
            <a:ext cx="1105499" cy="461665"/>
          </a:xfrm>
          <a:prstGeom prst="rect">
            <a:avLst/>
          </a:prstGeom>
          <a:noFill/>
        </p:spPr>
        <p:txBody>
          <a:bodyPr wrap="square" rtlCol="0">
            <a:spAutoFit/>
          </a:bodyPr>
          <a:lstStyle/>
          <a:p>
            <a:pPr lvl="0"/>
            <a:r>
              <a:rPr lang="en-US" altLang="zh-CN" sz="1200" dirty="0">
                <a:latin typeface="Times New Roman" panose="02020603050405020304" pitchFamily="18" charset="0"/>
                <a:cs typeface="Times New Roman" panose="02020603050405020304" pitchFamily="18" charset="0"/>
              </a:rPr>
              <a:t>Knowledge about users</a:t>
            </a:r>
          </a:p>
        </p:txBody>
      </p:sp>
      <p:sp>
        <p:nvSpPr>
          <p:cNvPr id="98" name="文本框 10"/>
          <p:cNvSpPr txBox="1"/>
          <p:nvPr/>
        </p:nvSpPr>
        <p:spPr>
          <a:xfrm>
            <a:off x="6484721" y="3839501"/>
            <a:ext cx="666974" cy="600164"/>
          </a:xfrm>
          <a:prstGeom prst="rect">
            <a:avLst/>
          </a:prstGeom>
          <a:noFill/>
        </p:spPr>
        <p:txBody>
          <a:bodyPr wrap="square" rtlCol="0">
            <a:spAutoFit/>
          </a:bodyPr>
          <a:lstStyle/>
          <a:p>
            <a:r>
              <a:rPr lang="en-US" sz="1100" dirty="0"/>
              <a:t>Knowledge </a:t>
            </a:r>
            <a:r>
              <a:rPr lang="en-US" altLang="zh-CN" sz="1100" dirty="0"/>
              <a:t>Base</a:t>
            </a:r>
            <a:endParaRPr lang="en-US" sz="1100" dirty="0"/>
          </a:p>
        </p:txBody>
      </p:sp>
      <p:sp>
        <p:nvSpPr>
          <p:cNvPr id="100" name="流程图: 磁盘 8"/>
          <p:cNvSpPr/>
          <p:nvPr/>
        </p:nvSpPr>
        <p:spPr>
          <a:xfrm>
            <a:off x="5932293" y="3775235"/>
            <a:ext cx="516365" cy="634700"/>
          </a:xfrm>
          <a:prstGeom prst="flowChartMagneticDisk">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200" dirty="0">
              <a:solidFill>
                <a:schemeClr val="tx1"/>
              </a:solidFill>
            </a:endParaRPr>
          </a:p>
        </p:txBody>
      </p:sp>
      <p:sp>
        <p:nvSpPr>
          <p:cNvPr id="11" name="文本框 10"/>
          <p:cNvSpPr txBox="1"/>
          <p:nvPr/>
        </p:nvSpPr>
        <p:spPr>
          <a:xfrm>
            <a:off x="5879050" y="3967309"/>
            <a:ext cx="666974" cy="276999"/>
          </a:xfrm>
          <a:prstGeom prst="rect">
            <a:avLst/>
          </a:prstGeom>
          <a:noFill/>
        </p:spPr>
        <p:txBody>
          <a:bodyPr wrap="square" rtlCol="0">
            <a:spAutoFit/>
          </a:bodyPr>
          <a:lstStyle/>
          <a:p>
            <a:r>
              <a:rPr lang="en-US" altLang="zh-CN" sz="1200" dirty="0"/>
              <a:t>DBMS</a:t>
            </a:r>
            <a:endParaRPr lang="en-US" sz="1200" dirty="0"/>
          </a:p>
        </p:txBody>
      </p:sp>
      <p:sp>
        <p:nvSpPr>
          <p:cNvPr id="102" name="正五边形 174"/>
          <p:cNvSpPr/>
          <p:nvPr/>
        </p:nvSpPr>
        <p:spPr>
          <a:xfrm>
            <a:off x="6016209" y="5594258"/>
            <a:ext cx="820326" cy="666195"/>
          </a:xfrm>
          <a:prstGeom prst="pentag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04" name="文本框 175"/>
          <p:cNvSpPr txBox="1"/>
          <p:nvPr/>
        </p:nvSpPr>
        <p:spPr>
          <a:xfrm>
            <a:off x="6023964" y="5733437"/>
            <a:ext cx="798651" cy="461665"/>
          </a:xfrm>
          <a:prstGeom prst="rect">
            <a:avLst/>
          </a:prstGeom>
          <a:noFill/>
        </p:spPr>
        <p:txBody>
          <a:bodyPr wrap="square" rtlCol="0">
            <a:spAutoFit/>
          </a:bodyPr>
          <a:lstStyle/>
          <a:p>
            <a:pPr lvl="0"/>
            <a:r>
              <a:rPr lang="en-US" altLang="zh-CN" sz="1200" dirty="0">
                <a:latin typeface="Times New Roman" panose="02020603050405020304" pitchFamily="18" charset="0"/>
                <a:cs typeface="Times New Roman" panose="02020603050405020304" pitchFamily="18" charset="0"/>
              </a:rPr>
              <a:t>Unstructured</a:t>
            </a:r>
            <a:r>
              <a:rPr lang="zh-CN" altLang="en-US" sz="1200">
                <a:latin typeface="Times New Roman" panose="02020603050405020304" pitchFamily="18" charset="0"/>
                <a:cs typeface="Times New Roman" panose="02020603050405020304" pitchFamily="18" charset="0"/>
              </a:rPr>
              <a:t> </a:t>
            </a:r>
            <a:r>
              <a:rPr lang="en-US" altLang="zh-CN" sz="1200" dirty="0">
                <a:latin typeface="Times New Roman" panose="02020603050405020304" pitchFamily="18" charset="0"/>
                <a:cs typeface="Times New Roman" panose="02020603050405020304" pitchFamily="18" charset="0"/>
              </a:rPr>
              <a:t>data</a:t>
            </a:r>
            <a:endParaRPr lang="zh-CN" altLang="zh-CN" sz="1200">
              <a:latin typeface="Times New Roman" panose="02020603050405020304" pitchFamily="18" charset="0"/>
              <a:cs typeface="Times New Roman" panose="02020603050405020304" pitchFamily="18" charset="0"/>
            </a:endParaRPr>
          </a:p>
        </p:txBody>
      </p:sp>
      <p:cxnSp>
        <p:nvCxnSpPr>
          <p:cNvPr id="108" name="肘形连接符 125"/>
          <p:cNvCxnSpPr/>
          <p:nvPr/>
        </p:nvCxnSpPr>
        <p:spPr>
          <a:xfrm rot="16200000" flipV="1">
            <a:off x="5651737" y="3578922"/>
            <a:ext cx="3039659" cy="783175"/>
          </a:xfrm>
          <a:prstGeom prst="bentConnector3">
            <a:avLst>
              <a:gd name="adj1" fmla="val 99851"/>
            </a:avLst>
          </a:prstGeom>
          <a:ln w="19050">
            <a:solidFill>
              <a:schemeClr val="accent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111" name="Picture 8" descr="Image result for microphone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65146" y="1597924"/>
            <a:ext cx="183512" cy="162315"/>
          </a:xfrm>
          <a:prstGeom prst="rect">
            <a:avLst/>
          </a:prstGeom>
          <a:noFill/>
          <a:extLst>
            <a:ext uri="{909E8E84-426E-40DD-AFC4-6F175D3DCCD1}">
              <a14:hiddenFill xmlns:a14="http://schemas.microsoft.com/office/drawing/2010/main">
                <a:solidFill>
                  <a:srgbClr val="FFFFFF"/>
                </a:solidFill>
              </a14:hiddenFill>
            </a:ext>
          </a:extLst>
        </p:spPr>
      </p:pic>
      <p:sp>
        <p:nvSpPr>
          <p:cNvPr id="103" name="正五边形 174"/>
          <p:cNvSpPr/>
          <p:nvPr/>
        </p:nvSpPr>
        <p:spPr>
          <a:xfrm>
            <a:off x="5046366" y="5590802"/>
            <a:ext cx="820326" cy="666195"/>
          </a:xfrm>
          <a:prstGeom prst="pentag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76" name="文本框 175"/>
          <p:cNvSpPr txBox="1"/>
          <p:nvPr/>
        </p:nvSpPr>
        <p:spPr>
          <a:xfrm>
            <a:off x="5067045" y="5726541"/>
            <a:ext cx="945236" cy="461665"/>
          </a:xfrm>
          <a:prstGeom prst="rect">
            <a:avLst/>
          </a:prstGeom>
          <a:noFill/>
        </p:spPr>
        <p:txBody>
          <a:bodyPr wrap="square" rtlCol="0">
            <a:spAutoFit/>
          </a:bodyPr>
          <a:lstStyle/>
          <a:p>
            <a:pPr lvl="0"/>
            <a:r>
              <a:rPr lang="en-US" altLang="zh-CN" sz="1200" dirty="0">
                <a:latin typeface="Times New Roman" panose="02020603050405020304" pitchFamily="18" charset="0"/>
                <a:cs typeface="Times New Roman" panose="02020603050405020304" pitchFamily="18" charset="0"/>
              </a:rPr>
              <a:t>Domain Knowledge</a:t>
            </a:r>
            <a:endParaRPr lang="zh-CN" altLang="zh-CN" sz="1200">
              <a:latin typeface="Times New Roman" panose="02020603050405020304" pitchFamily="18" charset="0"/>
              <a:cs typeface="Times New Roman" panose="02020603050405020304" pitchFamily="18" charset="0"/>
            </a:endParaRPr>
          </a:p>
        </p:txBody>
      </p:sp>
      <p:sp>
        <p:nvSpPr>
          <p:cNvPr id="112" name="Cloud Callout 111">
            <a:extLst>
              <a:ext uri="{FF2B5EF4-FFF2-40B4-BE49-F238E27FC236}">
                <a16:creationId xmlns:a16="http://schemas.microsoft.com/office/drawing/2014/main" id="{95699459-540E-5348-B69E-4A4398BFE810}"/>
              </a:ext>
            </a:extLst>
          </p:cNvPr>
          <p:cNvSpPr/>
          <p:nvPr/>
        </p:nvSpPr>
        <p:spPr>
          <a:xfrm>
            <a:off x="3114386" y="2781220"/>
            <a:ext cx="3134312" cy="2379399"/>
          </a:xfrm>
          <a:prstGeom prst="cloudCallout">
            <a:avLst>
              <a:gd name="adj1" fmla="val -41739"/>
              <a:gd name="adj2" fmla="val 65261"/>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graphicFrame>
        <p:nvGraphicFramePr>
          <p:cNvPr id="113" name="Table 112">
            <a:extLst>
              <a:ext uri="{FF2B5EF4-FFF2-40B4-BE49-F238E27FC236}">
                <a16:creationId xmlns:a16="http://schemas.microsoft.com/office/drawing/2014/main" id="{87D177E6-84E0-F242-AAF4-EDD98B44CE7C}"/>
              </a:ext>
            </a:extLst>
          </p:cNvPr>
          <p:cNvGraphicFramePr>
            <a:graphicFrameLocks noGrp="1"/>
          </p:cNvGraphicFramePr>
          <p:nvPr>
            <p:extLst/>
          </p:nvPr>
        </p:nvGraphicFramePr>
        <p:xfrm>
          <a:off x="3551203" y="3078190"/>
          <a:ext cx="2262665" cy="1884680"/>
        </p:xfrm>
        <a:graphic>
          <a:graphicData uri="http://schemas.openxmlformats.org/drawingml/2006/table">
            <a:tbl>
              <a:tblPr firstRow="1" firstCol="1" bandRow="1">
                <a:tableStyleId>{93296810-A885-4BE3-A3E7-6D5BEEA58F35}</a:tableStyleId>
              </a:tblPr>
              <a:tblGrid>
                <a:gridCol w="299430">
                  <a:extLst>
                    <a:ext uri="{9D8B030D-6E8A-4147-A177-3AD203B41FA5}">
                      <a16:colId xmlns:a16="http://schemas.microsoft.com/office/drawing/2014/main" val="20000"/>
                    </a:ext>
                  </a:extLst>
                </a:gridCol>
                <a:gridCol w="1963235">
                  <a:extLst>
                    <a:ext uri="{9D8B030D-6E8A-4147-A177-3AD203B41FA5}">
                      <a16:colId xmlns:a16="http://schemas.microsoft.com/office/drawing/2014/main" val="20001"/>
                    </a:ext>
                  </a:extLst>
                </a:gridCol>
              </a:tblGrid>
              <a:tr h="0">
                <a:tc>
                  <a:txBody>
                    <a:bodyPr/>
                    <a:lstStyle/>
                    <a:p>
                      <a:pPr marL="0" marR="0">
                        <a:spcBef>
                          <a:spcPts val="0"/>
                        </a:spcBef>
                        <a:spcAft>
                          <a:spcPts val="0"/>
                        </a:spcAft>
                      </a:pPr>
                      <a:r>
                        <a:rPr lang="en-US" sz="700" dirty="0">
                          <a:effectLst/>
                        </a:rPr>
                        <a:t>App</a:t>
                      </a:r>
                      <a:endParaRPr lang="en-US" sz="600" dirty="0">
                        <a:effectLst/>
                        <a:latin typeface="Times New Roman" charset="0"/>
                        <a:ea typeface="Times New Roman" charset="0"/>
                        <a:cs typeface="Times New Roman" charset="0"/>
                      </a:endParaRPr>
                    </a:p>
                  </a:txBody>
                  <a:tcPr marL="68580" marR="68580" marT="0" marB="0"/>
                </a:tc>
                <a:tc>
                  <a:txBody>
                    <a:bodyPr/>
                    <a:lstStyle/>
                    <a:p>
                      <a:pPr marL="0" marR="0">
                        <a:spcBef>
                          <a:spcPts val="0"/>
                        </a:spcBef>
                        <a:spcAft>
                          <a:spcPts val="0"/>
                        </a:spcAft>
                      </a:pPr>
                      <a:r>
                        <a:rPr lang="en-US" sz="1050" dirty="0">
                          <a:effectLst/>
                        </a:rPr>
                        <a:t>Capability </a:t>
                      </a:r>
                      <a:endParaRPr lang="en-US" sz="1000" dirty="0">
                        <a:effectLst/>
                        <a:latin typeface="Times New Roman" charset="0"/>
                        <a:ea typeface="Times New Roman" charset="0"/>
                        <a:cs typeface="Times New Roman" charset="0"/>
                      </a:endParaRPr>
                    </a:p>
                  </a:txBody>
                  <a:tcPr marL="68580" marR="68580" marT="0" marB="0"/>
                </a:tc>
                <a:extLst>
                  <a:ext uri="{0D108BD9-81ED-4DB2-BD59-A6C34878D82A}">
                    <a16:rowId xmlns:a16="http://schemas.microsoft.com/office/drawing/2014/main" val="10000"/>
                  </a:ext>
                </a:extLst>
              </a:tr>
              <a:tr h="0">
                <a:tc>
                  <a:txBody>
                    <a:bodyPr/>
                    <a:lstStyle/>
                    <a:p>
                      <a:pPr marL="0" marR="0">
                        <a:spcBef>
                          <a:spcPts val="0"/>
                        </a:spcBef>
                        <a:spcAft>
                          <a:spcPts val="0"/>
                        </a:spcAft>
                      </a:pPr>
                      <a:r>
                        <a:rPr lang="en-US" sz="1100" dirty="0">
                          <a:effectLst/>
                        </a:rPr>
                        <a:t>1</a:t>
                      </a:r>
                      <a:endParaRPr lang="en-US" sz="1050" dirty="0">
                        <a:effectLst/>
                        <a:latin typeface="Times New Roman" charset="0"/>
                        <a:ea typeface="Times New Roman" charset="0"/>
                        <a:cs typeface="Times New Roman" charset="0"/>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dirty="0">
                          <a:effectLst/>
                        </a:rPr>
                        <a:t>Search engine such as google</a:t>
                      </a:r>
                      <a:endParaRPr lang="en-US" sz="1000" dirty="0">
                        <a:effectLst/>
                        <a:latin typeface="Times New Roman" charset="0"/>
                        <a:ea typeface="Times New Roman" charset="0"/>
                        <a:cs typeface="Times New Roman" charset="0"/>
                      </a:endParaRPr>
                    </a:p>
                  </a:txBody>
                  <a:tcPr marL="68580" marR="68580" marT="0" marB="0"/>
                </a:tc>
                <a:extLst>
                  <a:ext uri="{0D108BD9-81ED-4DB2-BD59-A6C34878D82A}">
                    <a16:rowId xmlns:a16="http://schemas.microsoft.com/office/drawing/2014/main" val="10001"/>
                  </a:ext>
                </a:extLst>
              </a:tr>
              <a:tr h="147320">
                <a:tc>
                  <a:txBody>
                    <a:bodyPr/>
                    <a:lstStyle/>
                    <a:p>
                      <a:pPr marL="0" marR="0">
                        <a:spcBef>
                          <a:spcPts val="0"/>
                        </a:spcBef>
                        <a:spcAft>
                          <a:spcPts val="0"/>
                        </a:spcAft>
                      </a:pPr>
                      <a:r>
                        <a:rPr lang="en-US" sz="1050" dirty="0">
                          <a:effectLst/>
                        </a:rPr>
                        <a:t>2</a:t>
                      </a:r>
                      <a:endParaRPr lang="en-US" sz="1050" dirty="0">
                        <a:effectLst/>
                        <a:latin typeface="Times New Roman" charset="0"/>
                        <a:ea typeface="Times New Roman" charset="0"/>
                        <a:cs typeface="Times New Roman" charset="0"/>
                      </a:endParaRPr>
                    </a:p>
                  </a:txBody>
                  <a:tcPr marL="68580" marR="68580" marT="0" marB="0"/>
                </a:tc>
                <a:tc>
                  <a:txBody>
                    <a:bodyPr/>
                    <a:lstStyle/>
                    <a:p>
                      <a:pPr marL="0" marR="0">
                        <a:spcBef>
                          <a:spcPts val="0"/>
                        </a:spcBef>
                        <a:spcAft>
                          <a:spcPts val="0"/>
                        </a:spcAft>
                      </a:pPr>
                      <a:r>
                        <a:rPr lang="en-US" sz="1050" dirty="0">
                          <a:effectLst/>
                        </a:rPr>
                        <a:t>ACL, IDEA </a:t>
                      </a:r>
                      <a:endParaRPr lang="en-US" sz="1050" dirty="0">
                        <a:effectLst/>
                        <a:latin typeface="Times New Roman" charset="0"/>
                        <a:ea typeface="Times New Roman" charset="0"/>
                        <a:cs typeface="Times New Roman" charset="0"/>
                      </a:endParaRPr>
                    </a:p>
                  </a:txBody>
                  <a:tcPr marL="68580" marR="68580" marT="0" marB="0"/>
                </a:tc>
                <a:extLst>
                  <a:ext uri="{0D108BD9-81ED-4DB2-BD59-A6C34878D82A}">
                    <a16:rowId xmlns:a16="http://schemas.microsoft.com/office/drawing/2014/main" val="10002"/>
                  </a:ext>
                </a:extLst>
              </a:tr>
              <a:tr h="0">
                <a:tc>
                  <a:txBody>
                    <a:bodyPr/>
                    <a:lstStyle/>
                    <a:p>
                      <a:pPr marL="0" marR="0">
                        <a:spcBef>
                          <a:spcPts val="0"/>
                        </a:spcBef>
                        <a:spcAft>
                          <a:spcPts val="0"/>
                        </a:spcAft>
                      </a:pPr>
                      <a:r>
                        <a:rPr lang="en-US" sz="1100" dirty="0">
                          <a:effectLst/>
                        </a:rPr>
                        <a:t>3</a:t>
                      </a:r>
                      <a:endParaRPr lang="en-US" sz="1050" dirty="0">
                        <a:effectLst/>
                        <a:latin typeface="Times New Roman" charset="0"/>
                        <a:ea typeface="Times New Roman" charset="0"/>
                        <a:cs typeface="Times New Roman" charset="0"/>
                      </a:endParaRPr>
                    </a:p>
                  </a:txBody>
                  <a:tcPr marL="68580" marR="68580" marT="0" marB="0"/>
                </a:tc>
                <a:tc>
                  <a:txBody>
                    <a:bodyPr/>
                    <a:lstStyle/>
                    <a:p>
                      <a:pPr marL="0" marR="0">
                        <a:spcBef>
                          <a:spcPts val="0"/>
                        </a:spcBef>
                        <a:spcAft>
                          <a:spcPts val="0"/>
                        </a:spcAft>
                      </a:pPr>
                      <a:r>
                        <a:rPr lang="en-US" sz="1100" dirty="0">
                          <a:effectLst/>
                        </a:rPr>
                        <a:t>Ratios; others</a:t>
                      </a:r>
                      <a:r>
                        <a:rPr lang="en-US" sz="1100" baseline="0" dirty="0">
                          <a:effectLst/>
                        </a:rPr>
                        <a:t> like </a:t>
                      </a:r>
                      <a:r>
                        <a:rPr lang="en-US" sz="1100" dirty="0">
                          <a:effectLst/>
                        </a:rPr>
                        <a:t>Benford’s law</a:t>
                      </a:r>
                      <a:endParaRPr lang="en-US" sz="1050" dirty="0">
                        <a:effectLst/>
                        <a:latin typeface="Times New Roman" charset="0"/>
                        <a:ea typeface="Times New Roman" charset="0"/>
                        <a:cs typeface="Times New Roman" charset="0"/>
                      </a:endParaRPr>
                    </a:p>
                  </a:txBody>
                  <a:tcPr marL="68580" marR="68580" marT="0" marB="0"/>
                </a:tc>
                <a:extLst>
                  <a:ext uri="{0D108BD9-81ED-4DB2-BD59-A6C34878D82A}">
                    <a16:rowId xmlns:a16="http://schemas.microsoft.com/office/drawing/2014/main" val="10003"/>
                  </a:ext>
                </a:extLst>
              </a:tr>
              <a:tr h="360680">
                <a:tc>
                  <a:txBody>
                    <a:bodyPr/>
                    <a:lstStyle/>
                    <a:p>
                      <a:pPr marL="0" marR="0">
                        <a:spcBef>
                          <a:spcPts val="0"/>
                        </a:spcBef>
                        <a:spcAft>
                          <a:spcPts val="0"/>
                        </a:spcAft>
                      </a:pPr>
                      <a:r>
                        <a:rPr lang="en-US" sz="1100" dirty="0">
                          <a:effectLst/>
                        </a:rPr>
                        <a:t>4</a:t>
                      </a:r>
                      <a:endParaRPr lang="en-US" sz="1050" dirty="0">
                        <a:effectLst/>
                        <a:latin typeface="Times New Roman" charset="0"/>
                        <a:ea typeface="Times New Roman" charset="0"/>
                        <a:cs typeface="Times New Roman" charset="0"/>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dirty="0">
                          <a:effectLst/>
                        </a:rPr>
                        <a:t>Regulations related to the audit area or account</a:t>
                      </a:r>
                      <a:endParaRPr lang="en-US" sz="1000" dirty="0">
                        <a:effectLst/>
                        <a:latin typeface="Times New Roman" charset="0"/>
                        <a:ea typeface="Times New Roman" charset="0"/>
                        <a:cs typeface="Times New Roman" charset="0"/>
                      </a:endParaRPr>
                    </a:p>
                  </a:txBody>
                  <a:tcPr marL="68580" marR="68580" marT="0" marB="0"/>
                </a:tc>
                <a:extLst>
                  <a:ext uri="{0D108BD9-81ED-4DB2-BD59-A6C34878D82A}">
                    <a16:rowId xmlns:a16="http://schemas.microsoft.com/office/drawing/2014/main" val="10004"/>
                  </a:ext>
                </a:extLst>
              </a:tr>
              <a:tr h="304800">
                <a:tc>
                  <a:txBody>
                    <a:bodyPr/>
                    <a:lstStyle/>
                    <a:p>
                      <a:pPr marL="0" marR="0">
                        <a:spcBef>
                          <a:spcPts val="0"/>
                        </a:spcBef>
                        <a:spcAft>
                          <a:spcPts val="0"/>
                        </a:spcAft>
                      </a:pPr>
                      <a:r>
                        <a:rPr lang="en-US" sz="1100" dirty="0">
                          <a:effectLst/>
                        </a:rPr>
                        <a:t>5</a:t>
                      </a:r>
                      <a:endParaRPr lang="en-US" sz="1050" dirty="0">
                        <a:effectLst/>
                        <a:latin typeface="Times New Roman" charset="0"/>
                        <a:ea typeface="Times New Roman" charset="0"/>
                        <a:cs typeface="Times New Roman" charset="0"/>
                      </a:endParaRPr>
                    </a:p>
                  </a:txBody>
                  <a:tcPr marL="68580" marR="68580" marT="0" marB="0"/>
                </a:tc>
                <a:tc>
                  <a:txBody>
                    <a:bodyPr/>
                    <a:lstStyle/>
                    <a:p>
                      <a:pPr marL="0" marR="0">
                        <a:spcBef>
                          <a:spcPts val="0"/>
                        </a:spcBef>
                        <a:spcAft>
                          <a:spcPts val="0"/>
                        </a:spcAft>
                      </a:pPr>
                      <a:r>
                        <a:rPr lang="en-US" sz="1050" dirty="0">
                          <a:effectLst/>
                        </a:rPr>
                        <a:t>Required procedures, guidance or programs </a:t>
                      </a:r>
                      <a:endParaRPr lang="en-US" sz="1050" dirty="0">
                        <a:effectLst/>
                        <a:latin typeface="Times New Roman" charset="0"/>
                        <a:ea typeface="Times New Roman" charset="0"/>
                        <a:cs typeface="Times New Roman" charset="0"/>
                      </a:endParaRPr>
                    </a:p>
                  </a:txBody>
                  <a:tcPr marL="68580" marR="68580" marT="0" marB="0"/>
                </a:tc>
                <a:extLst>
                  <a:ext uri="{0D108BD9-81ED-4DB2-BD59-A6C34878D82A}">
                    <a16:rowId xmlns:a16="http://schemas.microsoft.com/office/drawing/2014/main" val="10005"/>
                  </a:ext>
                </a:extLst>
              </a:tr>
              <a:tr h="0">
                <a:tc>
                  <a:txBody>
                    <a:bodyPr/>
                    <a:lstStyle/>
                    <a:p>
                      <a:pPr marL="0" marR="0">
                        <a:spcBef>
                          <a:spcPts val="0"/>
                        </a:spcBef>
                        <a:spcAft>
                          <a:spcPts val="0"/>
                        </a:spcAft>
                      </a:pPr>
                      <a:r>
                        <a:rPr lang="en-US" sz="1100" dirty="0">
                          <a:effectLst/>
                        </a:rPr>
                        <a:t>6</a:t>
                      </a:r>
                      <a:endParaRPr lang="en-US" sz="1050" dirty="0">
                        <a:effectLst/>
                        <a:latin typeface="Times New Roman" charset="0"/>
                        <a:ea typeface="Times New Roman" charset="0"/>
                        <a:cs typeface="Times New Roman" charset="0"/>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dirty="0">
                          <a:effectLst/>
                        </a:rPr>
                        <a:t>Open prior audit</a:t>
                      </a:r>
                      <a:endParaRPr lang="en-US" sz="1000" dirty="0">
                        <a:effectLst/>
                        <a:latin typeface="Times New Roman" charset="0"/>
                        <a:ea typeface="Times New Roman" charset="0"/>
                        <a:cs typeface="Times New Roman" charset="0"/>
                      </a:endParaRPr>
                    </a:p>
                  </a:txBody>
                  <a:tcPr marL="68580" marR="68580" marT="0" marB="0"/>
                </a:tc>
                <a:extLst>
                  <a:ext uri="{0D108BD9-81ED-4DB2-BD59-A6C34878D82A}">
                    <a16:rowId xmlns:a16="http://schemas.microsoft.com/office/drawing/2014/main" val="10006"/>
                  </a:ext>
                </a:extLst>
              </a:tr>
              <a:tr h="0">
                <a:tc>
                  <a:txBody>
                    <a:bodyPr/>
                    <a:lstStyle/>
                    <a:p>
                      <a:pPr marL="0" marR="0">
                        <a:spcBef>
                          <a:spcPts val="0"/>
                        </a:spcBef>
                        <a:spcAft>
                          <a:spcPts val="0"/>
                        </a:spcAft>
                      </a:pPr>
                      <a:r>
                        <a:rPr lang="en-US" sz="1050" dirty="0">
                          <a:effectLst/>
                        </a:rPr>
                        <a:t>7</a:t>
                      </a:r>
                      <a:endParaRPr lang="en-US" sz="1050" dirty="0">
                        <a:effectLst/>
                        <a:latin typeface="Times New Roman" charset="0"/>
                        <a:ea typeface="Times New Roman" charset="0"/>
                        <a:cs typeface="Times New Roman" charset="0"/>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effectLst/>
                        </a:rPr>
                        <a:t>Audit plan schedule</a:t>
                      </a:r>
                      <a:endParaRPr lang="en-US" sz="1000" dirty="0">
                        <a:effectLst/>
                        <a:latin typeface="Times New Roman" charset="0"/>
                        <a:ea typeface="Times New Roman" charset="0"/>
                        <a:cs typeface="Times New Roman" charset="0"/>
                      </a:endParaRPr>
                    </a:p>
                  </a:txBody>
                  <a:tcPr marL="68580" marR="68580" marT="0" marB="0"/>
                </a:tc>
                <a:extLst>
                  <a:ext uri="{0D108BD9-81ED-4DB2-BD59-A6C34878D82A}">
                    <a16:rowId xmlns:a16="http://schemas.microsoft.com/office/drawing/2014/main" val="10007"/>
                  </a:ext>
                </a:extLst>
              </a:tr>
            </a:tbl>
          </a:graphicData>
        </a:graphic>
      </p:graphicFrame>
      <p:sp>
        <p:nvSpPr>
          <p:cNvPr id="114" name="Cloud Callout 113">
            <a:extLst>
              <a:ext uri="{FF2B5EF4-FFF2-40B4-BE49-F238E27FC236}">
                <a16:creationId xmlns:a16="http://schemas.microsoft.com/office/drawing/2014/main" id="{07178A1B-D52F-B745-9A62-B306854E58FD}"/>
              </a:ext>
            </a:extLst>
          </p:cNvPr>
          <p:cNvSpPr/>
          <p:nvPr/>
        </p:nvSpPr>
        <p:spPr>
          <a:xfrm>
            <a:off x="4205407" y="2635707"/>
            <a:ext cx="3134312" cy="2379399"/>
          </a:xfrm>
          <a:prstGeom prst="cloudCallout">
            <a:avLst>
              <a:gd name="adj1" fmla="val 32901"/>
              <a:gd name="adj2" fmla="val 63265"/>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16" name="TextBox 115">
            <a:extLst>
              <a:ext uri="{FF2B5EF4-FFF2-40B4-BE49-F238E27FC236}">
                <a16:creationId xmlns:a16="http://schemas.microsoft.com/office/drawing/2014/main" id="{5409F391-5646-C245-B8EE-7E10ACA4A8EE}"/>
              </a:ext>
            </a:extLst>
          </p:cNvPr>
          <p:cNvSpPr txBox="1"/>
          <p:nvPr/>
        </p:nvSpPr>
        <p:spPr>
          <a:xfrm>
            <a:off x="4577848" y="2979337"/>
            <a:ext cx="2376125" cy="1754326"/>
          </a:xfrm>
          <a:prstGeom prst="rect">
            <a:avLst/>
          </a:prstGeom>
          <a:noFill/>
        </p:spPr>
        <p:txBody>
          <a:bodyPr wrap="square" rtlCol="0">
            <a:spAutoFit/>
          </a:bodyPr>
          <a:lstStyle/>
          <a:p>
            <a:r>
              <a:rPr lang="en-US" sz="1200" b="1" dirty="0">
                <a:solidFill>
                  <a:srgbClr val="FF0000"/>
                </a:solidFill>
                <a:latin typeface="Times New Roman" charset="0"/>
                <a:ea typeface="Times New Roman" charset="0"/>
                <a:cs typeface="Times New Roman" charset="0"/>
              </a:rPr>
              <a:t>Domain</a:t>
            </a:r>
            <a:r>
              <a:rPr lang="en-US" sz="1200" dirty="0">
                <a:latin typeface="Times New Roman" charset="0"/>
                <a:ea typeface="Times New Roman" charset="0"/>
                <a:cs typeface="Times New Roman" charset="0"/>
              </a:rPr>
              <a:t>: judgement or experience</a:t>
            </a:r>
          </a:p>
          <a:p>
            <a:r>
              <a:rPr lang="en-US" sz="1200" b="1" dirty="0">
                <a:solidFill>
                  <a:srgbClr val="FF0000"/>
                </a:solidFill>
                <a:latin typeface="Times New Roman" charset="0"/>
                <a:ea typeface="Times New Roman" charset="0"/>
                <a:cs typeface="Times New Roman" charset="0"/>
              </a:rPr>
              <a:t>Unstructured</a:t>
            </a:r>
            <a:r>
              <a:rPr lang="en-US" sz="1200" dirty="0">
                <a:latin typeface="Times New Roman" charset="0"/>
                <a:ea typeface="Times New Roman" charset="0"/>
                <a:cs typeface="Times New Roman" charset="0"/>
              </a:rPr>
              <a:t>: financial statements, accounting policies, analytical procedures, litigation, claims, recent news information, audits workpapers, prior year audit deficiencies and adjustments</a:t>
            </a:r>
            <a:r>
              <a:rPr lang="mr-IN" sz="1200" dirty="0">
                <a:latin typeface="Times New Roman" charset="0"/>
                <a:ea typeface="Times New Roman" charset="0"/>
                <a:cs typeface="Times New Roman" charset="0"/>
              </a:rPr>
              <a:t>…</a:t>
            </a:r>
            <a:endParaRPr lang="en-US" sz="1200" dirty="0">
              <a:latin typeface="Times New Roman" charset="0"/>
              <a:ea typeface="Times New Roman" charset="0"/>
              <a:cs typeface="Times New Roman" charset="0"/>
            </a:endParaRPr>
          </a:p>
          <a:p>
            <a:r>
              <a:rPr lang="en-US" sz="1200" b="1" dirty="0">
                <a:solidFill>
                  <a:srgbClr val="FF0000"/>
                </a:solidFill>
                <a:latin typeface="Times New Roman" charset="0"/>
                <a:ea typeface="Times New Roman" charset="0"/>
                <a:cs typeface="Times New Roman" charset="0"/>
              </a:rPr>
              <a:t>User interaction</a:t>
            </a:r>
            <a:r>
              <a:rPr lang="en-US" sz="1200" dirty="0">
                <a:latin typeface="Times New Roman" charset="0"/>
                <a:ea typeface="Times New Roman" charset="0"/>
                <a:cs typeface="Times New Roman" charset="0"/>
              </a:rPr>
              <a:t>: queries and search </a:t>
            </a:r>
          </a:p>
        </p:txBody>
      </p:sp>
      <p:sp>
        <p:nvSpPr>
          <p:cNvPr id="7" name="Slide Number Placeholder 6">
            <a:extLst>
              <a:ext uri="{FF2B5EF4-FFF2-40B4-BE49-F238E27FC236}">
                <a16:creationId xmlns:a16="http://schemas.microsoft.com/office/drawing/2014/main" id="{65821AC3-DCF1-384A-B7D2-88029DF6194D}"/>
              </a:ext>
            </a:extLst>
          </p:cNvPr>
          <p:cNvSpPr>
            <a:spLocks noGrp="1"/>
          </p:cNvSpPr>
          <p:nvPr>
            <p:ph type="sldNum" sz="quarter" idx="10"/>
          </p:nvPr>
        </p:nvSpPr>
        <p:spPr/>
        <p:txBody>
          <a:bodyPr/>
          <a:lstStyle/>
          <a:p>
            <a:pPr>
              <a:defRPr/>
            </a:pPr>
            <a:r>
              <a:rPr lang="en-US" dirty="0"/>
              <a:t>4/13</a:t>
            </a:r>
          </a:p>
        </p:txBody>
      </p:sp>
    </p:spTree>
    <p:extLst>
      <p:ext uri="{BB962C8B-B14F-4D97-AF65-F5344CB8AC3E}">
        <p14:creationId xmlns:p14="http://schemas.microsoft.com/office/powerpoint/2010/main" val="2620402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3"/>
                                        </p:tgtEl>
                                        <p:attrNameLst>
                                          <p:attrName>style.visibility</p:attrName>
                                        </p:attrNameLst>
                                      </p:cBhvr>
                                      <p:to>
                                        <p:strVal val="visible"/>
                                      </p:to>
                                    </p:set>
                                  </p:childTnLst>
                                  <p:subTnLst>
                                    <p:set>
                                      <p:cBhvr override="childStyle">
                                        <p:cTn dur="1" fill="hold" display="0" masterRel="nextClick" afterEffect="1"/>
                                        <p:tgtEl>
                                          <p:spTgt spid="113"/>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112"/>
                                        </p:tgtEl>
                                        <p:attrNameLst>
                                          <p:attrName>style.visibility</p:attrName>
                                        </p:attrNameLst>
                                      </p:cBhvr>
                                      <p:to>
                                        <p:strVal val="visible"/>
                                      </p:to>
                                    </p:set>
                                  </p:childTnLst>
                                  <p:subTnLst>
                                    <p:set>
                                      <p:cBhvr override="childStyle">
                                        <p:cTn dur="1" fill="hold" display="0" masterRel="nextClick" afterEffect="1"/>
                                        <p:tgtEl>
                                          <p:spTgt spid="112"/>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4"/>
                                        </p:tgtEl>
                                        <p:attrNameLst>
                                          <p:attrName>style.visibility</p:attrName>
                                        </p:attrNameLst>
                                      </p:cBhvr>
                                      <p:to>
                                        <p:strVal val="visible"/>
                                      </p:to>
                                    </p:set>
                                  </p:childTnLst>
                                  <p:subTnLst>
                                    <p:set>
                                      <p:cBhvr override="childStyle">
                                        <p:cTn dur="1" fill="hold" display="0" masterRel="nextClick" afterEffect="1"/>
                                        <p:tgtEl>
                                          <p:spTgt spid="114"/>
                                        </p:tgtEl>
                                        <p:attrNameLst>
                                          <p:attrName>style.visibility</p:attrName>
                                        </p:attrNameLst>
                                      </p:cBhvr>
                                      <p:to>
                                        <p:strVal val="hidden"/>
                                      </p:to>
                                    </p:set>
                                  </p:subTnLst>
                                </p:cTn>
                              </p:par>
                              <p:par>
                                <p:cTn id="13" presetID="1" presetClass="entr" presetSubtype="0" fill="hold" grpId="0" nodeType="withEffect">
                                  <p:stCondLst>
                                    <p:cond delay="0"/>
                                  </p:stCondLst>
                                  <p:childTnLst>
                                    <p:set>
                                      <p:cBhvr>
                                        <p:cTn id="14" dur="1" fill="hold">
                                          <p:stCondLst>
                                            <p:cond delay="0"/>
                                          </p:stCondLst>
                                        </p:cTn>
                                        <p:tgtEl>
                                          <p:spTgt spid="116"/>
                                        </p:tgtEl>
                                        <p:attrNameLst>
                                          <p:attrName>style.visibility</p:attrName>
                                        </p:attrNameLst>
                                      </p:cBhvr>
                                      <p:to>
                                        <p:strVal val="visible"/>
                                      </p:to>
                                    </p:set>
                                  </p:childTnLst>
                                  <p:subTnLst>
                                    <p:set>
                                      <p:cBhvr override="childStyle">
                                        <p:cTn dur="1" fill="hold" display="0" masterRel="nextClick" afterEffect="1"/>
                                        <p:tgtEl>
                                          <p:spTgt spid="11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animBg="1"/>
      <p:bldP spid="114" grpId="0" animBg="1"/>
      <p:bldP spid="11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7156" y="1491963"/>
            <a:ext cx="8742043" cy="5029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 name="矩形 2"/>
          <p:cNvSpPr/>
          <p:nvPr/>
        </p:nvSpPr>
        <p:spPr>
          <a:xfrm>
            <a:off x="1273329" y="1637070"/>
            <a:ext cx="1474838" cy="958645"/>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CN" sz="1600" b="1" dirty="0">
                <a:solidFill>
                  <a:schemeClr val="accent2">
                    <a:lumMod val="75000"/>
                  </a:schemeClr>
                </a:solidFill>
              </a:rPr>
              <a:t>Question Analysis</a:t>
            </a:r>
            <a:endParaRPr lang="zh-CN" altLang="en-US" sz="1600" b="1">
              <a:solidFill>
                <a:schemeClr val="accent2">
                  <a:lumMod val="75000"/>
                </a:schemeClr>
              </a:solidFill>
            </a:endParaRPr>
          </a:p>
        </p:txBody>
      </p:sp>
      <p:sp>
        <p:nvSpPr>
          <p:cNvPr id="5" name="矩形 4"/>
          <p:cNvSpPr/>
          <p:nvPr/>
        </p:nvSpPr>
        <p:spPr>
          <a:xfrm>
            <a:off x="1273329" y="3325915"/>
            <a:ext cx="1474838" cy="95864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zh-CN" sz="1600" b="1" dirty="0">
                <a:solidFill>
                  <a:schemeClr val="accent2">
                    <a:lumMod val="75000"/>
                  </a:schemeClr>
                </a:solidFill>
              </a:rPr>
              <a:t>Query Generation</a:t>
            </a:r>
            <a:endParaRPr lang="zh-CN" altLang="en-US" sz="1600" b="1">
              <a:solidFill>
                <a:schemeClr val="accent2">
                  <a:lumMod val="75000"/>
                </a:schemeClr>
              </a:solidFill>
            </a:endParaRPr>
          </a:p>
        </p:txBody>
      </p:sp>
      <p:sp>
        <p:nvSpPr>
          <p:cNvPr id="7" name="文本框 6"/>
          <p:cNvSpPr txBox="1"/>
          <p:nvPr/>
        </p:nvSpPr>
        <p:spPr>
          <a:xfrm>
            <a:off x="71565" y="1826274"/>
            <a:ext cx="1666567" cy="338554"/>
          </a:xfrm>
          <a:prstGeom prst="rect">
            <a:avLst/>
          </a:prstGeom>
          <a:noFill/>
        </p:spPr>
        <p:txBody>
          <a:bodyPr wrap="square" rtlCol="0">
            <a:spAutoFit/>
          </a:bodyPr>
          <a:lstStyle/>
          <a:p>
            <a:r>
              <a:rPr lang="en-US" altLang="zh-CN" sz="1600" b="1" dirty="0">
                <a:solidFill>
                  <a:srgbClr val="0070C0"/>
                </a:solidFill>
              </a:rPr>
              <a:t>Question</a:t>
            </a:r>
            <a:endParaRPr lang="zh-CN" altLang="en-US" sz="1600" b="1">
              <a:solidFill>
                <a:srgbClr val="0070C0"/>
              </a:solidFill>
            </a:endParaRPr>
          </a:p>
        </p:txBody>
      </p:sp>
      <p:cxnSp>
        <p:nvCxnSpPr>
          <p:cNvPr id="9" name="直接箭头连接符 8"/>
          <p:cNvCxnSpPr/>
          <p:nvPr/>
        </p:nvCxnSpPr>
        <p:spPr>
          <a:xfrm>
            <a:off x="324465" y="2180429"/>
            <a:ext cx="899658" cy="0"/>
          </a:xfrm>
          <a:prstGeom prst="straightConnector1">
            <a:avLst/>
          </a:prstGeom>
          <a:ln w="28575">
            <a:solidFill>
              <a:srgbClr val="F4B942"/>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接箭头连接符 9"/>
          <p:cNvCxnSpPr>
            <a:stCxn id="3" idx="2"/>
            <a:endCxn id="5" idx="0"/>
          </p:cNvCxnSpPr>
          <p:nvPr/>
        </p:nvCxnSpPr>
        <p:spPr>
          <a:xfrm>
            <a:off x="2010748" y="2595715"/>
            <a:ext cx="0" cy="730200"/>
          </a:xfrm>
          <a:prstGeom prst="straightConnector1">
            <a:avLst/>
          </a:prstGeom>
          <a:ln w="28575">
            <a:solidFill>
              <a:srgbClr val="F4B942"/>
            </a:solidFill>
            <a:tailEnd type="triangle"/>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1030060" y="2699205"/>
            <a:ext cx="1666567" cy="461665"/>
          </a:xfrm>
          <a:prstGeom prst="rect">
            <a:avLst/>
          </a:prstGeom>
          <a:noFill/>
        </p:spPr>
        <p:txBody>
          <a:bodyPr wrap="square" rtlCol="0">
            <a:spAutoFit/>
          </a:bodyPr>
          <a:lstStyle/>
          <a:p>
            <a:r>
              <a:rPr lang="en-US" altLang="zh-CN" sz="1200" dirty="0"/>
              <a:t>Normalized Question</a:t>
            </a:r>
            <a:endParaRPr lang="zh-CN" altLang="en-US" sz="1200"/>
          </a:p>
        </p:txBody>
      </p:sp>
      <p:cxnSp>
        <p:nvCxnSpPr>
          <p:cNvPr id="15" name="直接箭头连接符 14"/>
          <p:cNvCxnSpPr/>
          <p:nvPr/>
        </p:nvCxnSpPr>
        <p:spPr>
          <a:xfrm>
            <a:off x="2748167" y="3805237"/>
            <a:ext cx="899658" cy="0"/>
          </a:xfrm>
          <a:prstGeom prst="straightConnector1">
            <a:avLst/>
          </a:prstGeom>
          <a:ln w="28575">
            <a:solidFill>
              <a:srgbClr val="F4B942"/>
            </a:solidFill>
            <a:tailEnd type="triangle"/>
          </a:ln>
        </p:spPr>
        <p:style>
          <a:lnRef idx="1">
            <a:schemeClr val="accent1"/>
          </a:lnRef>
          <a:fillRef idx="0">
            <a:schemeClr val="accent1"/>
          </a:fillRef>
          <a:effectRef idx="0">
            <a:schemeClr val="accent1"/>
          </a:effectRef>
          <a:fontRef idx="minor">
            <a:schemeClr val="tx1"/>
          </a:fontRef>
        </p:style>
      </p:cxnSp>
      <p:sp>
        <p:nvSpPr>
          <p:cNvPr id="16" name="文本框 15"/>
          <p:cNvSpPr txBox="1"/>
          <p:nvPr/>
        </p:nvSpPr>
        <p:spPr>
          <a:xfrm>
            <a:off x="2696627" y="3341479"/>
            <a:ext cx="1101162" cy="461665"/>
          </a:xfrm>
          <a:prstGeom prst="rect">
            <a:avLst/>
          </a:prstGeom>
          <a:noFill/>
        </p:spPr>
        <p:txBody>
          <a:bodyPr wrap="square" rtlCol="0">
            <a:spAutoFit/>
          </a:bodyPr>
          <a:lstStyle/>
          <a:p>
            <a:r>
              <a:rPr lang="en-US" altLang="zh-CN" sz="1200" dirty="0"/>
              <a:t>Generated Query</a:t>
            </a:r>
            <a:endParaRPr lang="zh-CN" altLang="en-US" sz="1200"/>
          </a:p>
        </p:txBody>
      </p:sp>
      <p:sp>
        <p:nvSpPr>
          <p:cNvPr id="17" name="矩形 16"/>
          <p:cNvSpPr/>
          <p:nvPr/>
        </p:nvSpPr>
        <p:spPr>
          <a:xfrm>
            <a:off x="3647824" y="3325915"/>
            <a:ext cx="1474838" cy="95864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zh-CN" sz="1600" b="1" dirty="0">
                <a:solidFill>
                  <a:schemeClr val="accent2">
                    <a:lumMod val="75000"/>
                  </a:schemeClr>
                </a:solidFill>
              </a:rPr>
              <a:t>Answer Matching</a:t>
            </a:r>
            <a:endParaRPr lang="zh-CN" altLang="en-US" sz="1600" b="1">
              <a:solidFill>
                <a:schemeClr val="accent2">
                  <a:lumMod val="75000"/>
                </a:schemeClr>
              </a:solidFill>
            </a:endParaRPr>
          </a:p>
        </p:txBody>
      </p:sp>
      <p:sp>
        <p:nvSpPr>
          <p:cNvPr id="18" name="矩形 17"/>
          <p:cNvSpPr/>
          <p:nvPr/>
        </p:nvSpPr>
        <p:spPr>
          <a:xfrm>
            <a:off x="6096223" y="3325915"/>
            <a:ext cx="1474838" cy="95864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zh-CN" sz="1600" b="1" dirty="0">
                <a:solidFill>
                  <a:schemeClr val="accent2">
                    <a:lumMod val="75000"/>
                  </a:schemeClr>
                </a:solidFill>
              </a:rPr>
              <a:t>Answer Extraction</a:t>
            </a:r>
            <a:endParaRPr lang="zh-CN" altLang="en-US" sz="1600" b="1">
              <a:solidFill>
                <a:schemeClr val="accent2">
                  <a:lumMod val="75000"/>
                </a:schemeClr>
              </a:solidFill>
            </a:endParaRPr>
          </a:p>
        </p:txBody>
      </p:sp>
      <p:sp>
        <p:nvSpPr>
          <p:cNvPr id="19" name="流程图: 多文档 18"/>
          <p:cNvSpPr/>
          <p:nvPr/>
        </p:nvSpPr>
        <p:spPr>
          <a:xfrm>
            <a:off x="3633075" y="1635021"/>
            <a:ext cx="1504335" cy="932856"/>
          </a:xfrm>
          <a:prstGeom prst="flowChartMultidocumen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zh-CN" sz="1600" b="1" dirty="0">
                <a:solidFill>
                  <a:schemeClr val="accent2">
                    <a:lumMod val="75000"/>
                  </a:schemeClr>
                </a:solidFill>
              </a:rPr>
              <a:t>Knowledge base</a:t>
            </a:r>
            <a:endParaRPr lang="zh-CN" altLang="en-US" sz="1600" b="1">
              <a:solidFill>
                <a:schemeClr val="accent2">
                  <a:lumMod val="75000"/>
                </a:schemeClr>
              </a:solidFill>
            </a:endParaRPr>
          </a:p>
        </p:txBody>
      </p:sp>
      <p:cxnSp>
        <p:nvCxnSpPr>
          <p:cNvPr id="21" name="直接箭头连接符 20"/>
          <p:cNvCxnSpPr>
            <a:endCxn id="17" idx="0"/>
          </p:cNvCxnSpPr>
          <p:nvPr/>
        </p:nvCxnSpPr>
        <p:spPr>
          <a:xfrm>
            <a:off x="4385243" y="2671522"/>
            <a:ext cx="0" cy="654393"/>
          </a:xfrm>
          <a:prstGeom prst="straightConnector1">
            <a:avLst/>
          </a:prstGeom>
          <a:ln w="28575">
            <a:solidFill>
              <a:srgbClr val="F4B94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5100625" y="3313692"/>
            <a:ext cx="1101162" cy="461665"/>
          </a:xfrm>
          <a:prstGeom prst="rect">
            <a:avLst/>
          </a:prstGeom>
          <a:noFill/>
        </p:spPr>
        <p:txBody>
          <a:bodyPr wrap="square" rtlCol="0">
            <a:spAutoFit/>
          </a:bodyPr>
          <a:lstStyle/>
          <a:p>
            <a:r>
              <a:rPr lang="en-US" altLang="zh-CN" sz="1200" dirty="0"/>
              <a:t>Doc. With Candidates</a:t>
            </a:r>
            <a:endParaRPr lang="zh-CN" altLang="en-US" sz="1200"/>
          </a:p>
        </p:txBody>
      </p:sp>
      <p:cxnSp>
        <p:nvCxnSpPr>
          <p:cNvPr id="23" name="直接箭头连接符 22"/>
          <p:cNvCxnSpPr/>
          <p:nvPr/>
        </p:nvCxnSpPr>
        <p:spPr>
          <a:xfrm>
            <a:off x="5137410" y="3805237"/>
            <a:ext cx="899658" cy="0"/>
          </a:xfrm>
          <a:prstGeom prst="straightConnector1">
            <a:avLst/>
          </a:prstGeom>
          <a:ln w="28575">
            <a:solidFill>
              <a:srgbClr val="F4B942"/>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接箭头连接符 23"/>
          <p:cNvCxnSpPr>
            <a:endCxn id="29" idx="2"/>
          </p:cNvCxnSpPr>
          <p:nvPr/>
        </p:nvCxnSpPr>
        <p:spPr>
          <a:xfrm flipH="1" flipV="1">
            <a:off x="6833642" y="2593666"/>
            <a:ext cx="19888" cy="699614"/>
          </a:xfrm>
          <a:prstGeom prst="straightConnector1">
            <a:avLst/>
          </a:prstGeom>
          <a:ln w="28575">
            <a:solidFill>
              <a:srgbClr val="F4B942"/>
            </a:solidFill>
            <a:tailEnd type="triangle"/>
          </a:ln>
        </p:spPr>
        <p:style>
          <a:lnRef idx="1">
            <a:schemeClr val="accent1"/>
          </a:lnRef>
          <a:fillRef idx="0">
            <a:schemeClr val="accent1"/>
          </a:fillRef>
          <a:effectRef idx="0">
            <a:schemeClr val="accent1"/>
          </a:effectRef>
          <a:fontRef idx="minor">
            <a:schemeClr val="tx1"/>
          </a:fontRef>
        </p:style>
      </p:cxnSp>
      <p:sp>
        <p:nvSpPr>
          <p:cNvPr id="25" name="文本框 24"/>
          <p:cNvSpPr txBox="1"/>
          <p:nvPr/>
        </p:nvSpPr>
        <p:spPr>
          <a:xfrm>
            <a:off x="6853530" y="2681863"/>
            <a:ext cx="1666567" cy="461665"/>
          </a:xfrm>
          <a:prstGeom prst="rect">
            <a:avLst/>
          </a:prstGeom>
          <a:noFill/>
        </p:spPr>
        <p:txBody>
          <a:bodyPr wrap="square" rtlCol="0">
            <a:spAutoFit/>
          </a:bodyPr>
          <a:lstStyle/>
          <a:p>
            <a:r>
              <a:rPr lang="en-US" altLang="zh-CN" sz="1200" dirty="0"/>
              <a:t>Answer with highest score</a:t>
            </a:r>
            <a:endParaRPr lang="zh-CN" altLang="en-US" sz="1200"/>
          </a:p>
        </p:txBody>
      </p:sp>
      <p:sp>
        <p:nvSpPr>
          <p:cNvPr id="29" name="矩形 28"/>
          <p:cNvSpPr/>
          <p:nvPr/>
        </p:nvSpPr>
        <p:spPr>
          <a:xfrm>
            <a:off x="6096223" y="1635021"/>
            <a:ext cx="1474838" cy="95864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zh-CN" sz="1600" b="1" dirty="0">
                <a:solidFill>
                  <a:schemeClr val="accent2">
                    <a:lumMod val="75000"/>
                  </a:schemeClr>
                </a:solidFill>
              </a:rPr>
              <a:t>Answer Selection</a:t>
            </a:r>
            <a:endParaRPr lang="zh-CN" altLang="en-US" sz="1600" b="1">
              <a:solidFill>
                <a:schemeClr val="accent2">
                  <a:lumMod val="75000"/>
                </a:schemeClr>
              </a:solidFill>
            </a:endParaRPr>
          </a:p>
        </p:txBody>
      </p:sp>
      <p:cxnSp>
        <p:nvCxnSpPr>
          <p:cNvPr id="31" name="直接箭头连接符 30"/>
          <p:cNvCxnSpPr/>
          <p:nvPr/>
        </p:nvCxnSpPr>
        <p:spPr>
          <a:xfrm>
            <a:off x="7571061" y="2074536"/>
            <a:ext cx="899658" cy="0"/>
          </a:xfrm>
          <a:prstGeom prst="straightConnector1">
            <a:avLst/>
          </a:prstGeom>
          <a:ln w="28575">
            <a:solidFill>
              <a:srgbClr val="F4B942"/>
            </a:solidFill>
            <a:tailEnd type="triangle"/>
          </a:ln>
        </p:spPr>
        <p:style>
          <a:lnRef idx="1">
            <a:schemeClr val="accent1"/>
          </a:lnRef>
          <a:fillRef idx="0">
            <a:schemeClr val="accent1"/>
          </a:fillRef>
          <a:effectRef idx="0">
            <a:schemeClr val="accent1"/>
          </a:effectRef>
          <a:fontRef idx="minor">
            <a:schemeClr val="tx1"/>
          </a:fontRef>
        </p:style>
      </p:cxnSp>
      <p:sp>
        <p:nvSpPr>
          <p:cNvPr id="32" name="文本框 31"/>
          <p:cNvSpPr txBox="1"/>
          <p:nvPr/>
        </p:nvSpPr>
        <p:spPr>
          <a:xfrm>
            <a:off x="7637435" y="1701905"/>
            <a:ext cx="1666567" cy="338554"/>
          </a:xfrm>
          <a:prstGeom prst="rect">
            <a:avLst/>
          </a:prstGeom>
          <a:noFill/>
        </p:spPr>
        <p:txBody>
          <a:bodyPr wrap="square" rtlCol="0">
            <a:spAutoFit/>
          </a:bodyPr>
          <a:lstStyle/>
          <a:p>
            <a:r>
              <a:rPr lang="en-US" altLang="zh-CN" sz="1600" b="1" dirty="0">
                <a:solidFill>
                  <a:srgbClr val="0070C0"/>
                </a:solidFill>
              </a:rPr>
              <a:t>Answer</a:t>
            </a:r>
            <a:endParaRPr lang="zh-CN" altLang="en-US" sz="1600" b="1">
              <a:solidFill>
                <a:srgbClr val="0070C0"/>
              </a:solidFill>
            </a:endParaRPr>
          </a:p>
        </p:txBody>
      </p:sp>
      <p:sp>
        <p:nvSpPr>
          <p:cNvPr id="33" name="矩形 32"/>
          <p:cNvSpPr/>
          <p:nvPr/>
        </p:nvSpPr>
        <p:spPr>
          <a:xfrm>
            <a:off x="3662572" y="5295260"/>
            <a:ext cx="1474838" cy="95864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zh-CN" sz="1600" b="1" dirty="0">
                <a:solidFill>
                  <a:schemeClr val="accent2">
                    <a:lumMod val="75000"/>
                  </a:schemeClr>
                </a:solidFill>
              </a:rPr>
              <a:t>NL Answer Generating</a:t>
            </a:r>
            <a:endParaRPr lang="zh-CN" altLang="en-US" sz="1600" b="1">
              <a:solidFill>
                <a:schemeClr val="accent2">
                  <a:lumMod val="75000"/>
                </a:schemeClr>
              </a:solidFill>
            </a:endParaRPr>
          </a:p>
        </p:txBody>
      </p:sp>
      <p:cxnSp>
        <p:nvCxnSpPr>
          <p:cNvPr id="35" name="直接箭头连接符 34"/>
          <p:cNvCxnSpPr>
            <a:endCxn id="33" idx="0"/>
          </p:cNvCxnSpPr>
          <p:nvPr/>
        </p:nvCxnSpPr>
        <p:spPr>
          <a:xfrm flipH="1">
            <a:off x="4399991" y="4320238"/>
            <a:ext cx="7461" cy="975022"/>
          </a:xfrm>
          <a:prstGeom prst="straightConnector1">
            <a:avLst/>
          </a:prstGeom>
          <a:ln w="28575">
            <a:solidFill>
              <a:srgbClr val="F4B942"/>
            </a:solidFill>
            <a:tailEnd type="triangle"/>
          </a:ln>
        </p:spPr>
        <p:style>
          <a:lnRef idx="1">
            <a:schemeClr val="accent1"/>
          </a:lnRef>
          <a:fillRef idx="0">
            <a:schemeClr val="accent1"/>
          </a:fillRef>
          <a:effectRef idx="0">
            <a:schemeClr val="accent1"/>
          </a:effectRef>
          <a:fontRef idx="minor">
            <a:schemeClr val="tx1"/>
          </a:fontRef>
        </p:style>
      </p:cxnSp>
      <p:sp>
        <p:nvSpPr>
          <p:cNvPr id="36" name="文本框 35"/>
          <p:cNvSpPr txBox="1"/>
          <p:nvPr/>
        </p:nvSpPr>
        <p:spPr>
          <a:xfrm>
            <a:off x="1289280" y="5058162"/>
            <a:ext cx="1666567" cy="276999"/>
          </a:xfrm>
          <a:prstGeom prst="rect">
            <a:avLst/>
          </a:prstGeom>
          <a:noFill/>
        </p:spPr>
        <p:txBody>
          <a:bodyPr wrap="square" rtlCol="0">
            <a:spAutoFit/>
          </a:bodyPr>
          <a:lstStyle/>
          <a:p>
            <a:r>
              <a:rPr lang="en-US" altLang="zh-CN" sz="1200" dirty="0"/>
              <a:t>Paired QA</a:t>
            </a:r>
            <a:endParaRPr lang="zh-CN" altLang="en-US" sz="1200"/>
          </a:p>
        </p:txBody>
      </p:sp>
      <p:sp>
        <p:nvSpPr>
          <p:cNvPr id="38" name="流程图: 磁盘 37"/>
          <p:cNvSpPr/>
          <p:nvPr/>
        </p:nvSpPr>
        <p:spPr>
          <a:xfrm>
            <a:off x="2330245" y="4432590"/>
            <a:ext cx="916963" cy="1211026"/>
          </a:xfrm>
          <a:prstGeom prst="flowChartMagneticDisk">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zh-CN" sz="1600" b="1" dirty="0">
                <a:solidFill>
                  <a:schemeClr val="accent2">
                    <a:lumMod val="75000"/>
                  </a:schemeClr>
                </a:solidFill>
              </a:rPr>
              <a:t>DBMS</a:t>
            </a:r>
            <a:endParaRPr lang="zh-CN" altLang="en-US" sz="1600" b="1">
              <a:solidFill>
                <a:schemeClr val="accent2">
                  <a:lumMod val="75000"/>
                </a:schemeClr>
              </a:solidFill>
            </a:endParaRPr>
          </a:p>
        </p:txBody>
      </p:sp>
      <p:cxnSp>
        <p:nvCxnSpPr>
          <p:cNvPr id="39" name="直接箭头连接符 38"/>
          <p:cNvCxnSpPr/>
          <p:nvPr/>
        </p:nvCxnSpPr>
        <p:spPr>
          <a:xfrm flipH="1">
            <a:off x="3247208" y="4320238"/>
            <a:ext cx="585095" cy="328480"/>
          </a:xfrm>
          <a:prstGeom prst="straightConnector1">
            <a:avLst/>
          </a:prstGeom>
          <a:ln w="28575">
            <a:solidFill>
              <a:srgbClr val="F4B942"/>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接箭头连接符 40"/>
          <p:cNvCxnSpPr>
            <a:stCxn id="38" idx="4"/>
          </p:cNvCxnSpPr>
          <p:nvPr/>
        </p:nvCxnSpPr>
        <p:spPr>
          <a:xfrm>
            <a:off x="3247208" y="5038103"/>
            <a:ext cx="415364" cy="492542"/>
          </a:xfrm>
          <a:prstGeom prst="straightConnector1">
            <a:avLst/>
          </a:prstGeom>
          <a:ln w="28575">
            <a:solidFill>
              <a:srgbClr val="F4B942"/>
            </a:solidFill>
            <a:tailEnd type="triangle"/>
          </a:ln>
        </p:spPr>
        <p:style>
          <a:lnRef idx="1">
            <a:schemeClr val="accent1"/>
          </a:lnRef>
          <a:fillRef idx="0">
            <a:schemeClr val="accent1"/>
          </a:fillRef>
          <a:effectRef idx="0">
            <a:schemeClr val="accent1"/>
          </a:effectRef>
          <a:fontRef idx="minor">
            <a:schemeClr val="tx1"/>
          </a:fontRef>
        </p:style>
      </p:cxnSp>
      <p:cxnSp>
        <p:nvCxnSpPr>
          <p:cNvPr id="46" name="直接箭头连接符 45"/>
          <p:cNvCxnSpPr/>
          <p:nvPr/>
        </p:nvCxnSpPr>
        <p:spPr>
          <a:xfrm>
            <a:off x="5122662" y="5815934"/>
            <a:ext cx="899658" cy="0"/>
          </a:xfrm>
          <a:prstGeom prst="straightConnector1">
            <a:avLst/>
          </a:prstGeom>
          <a:ln w="28575">
            <a:solidFill>
              <a:srgbClr val="F4B942"/>
            </a:solidFill>
            <a:tailEnd type="triangle"/>
          </a:ln>
        </p:spPr>
        <p:style>
          <a:lnRef idx="1">
            <a:schemeClr val="accent1"/>
          </a:lnRef>
          <a:fillRef idx="0">
            <a:schemeClr val="accent1"/>
          </a:fillRef>
          <a:effectRef idx="0">
            <a:schemeClr val="accent1"/>
          </a:effectRef>
          <a:fontRef idx="minor">
            <a:schemeClr val="tx1"/>
          </a:fontRef>
        </p:style>
      </p:cxnSp>
      <p:sp>
        <p:nvSpPr>
          <p:cNvPr id="48" name="文本框 47"/>
          <p:cNvSpPr txBox="1"/>
          <p:nvPr/>
        </p:nvSpPr>
        <p:spPr>
          <a:xfrm>
            <a:off x="4370501" y="2661894"/>
            <a:ext cx="1666567" cy="461665"/>
          </a:xfrm>
          <a:prstGeom prst="rect">
            <a:avLst/>
          </a:prstGeom>
          <a:noFill/>
        </p:spPr>
        <p:txBody>
          <a:bodyPr wrap="square" rtlCol="0">
            <a:spAutoFit/>
          </a:bodyPr>
          <a:lstStyle/>
          <a:p>
            <a:r>
              <a:rPr lang="en-US" altLang="zh-CN" sz="1200" dirty="0"/>
              <a:t>Machine Learning Models</a:t>
            </a:r>
            <a:endParaRPr lang="zh-CN" altLang="en-US" sz="1200"/>
          </a:p>
        </p:txBody>
      </p:sp>
      <p:sp>
        <p:nvSpPr>
          <p:cNvPr id="49" name="文本框 48"/>
          <p:cNvSpPr txBox="1"/>
          <p:nvPr/>
        </p:nvSpPr>
        <p:spPr>
          <a:xfrm>
            <a:off x="5262939" y="5458950"/>
            <a:ext cx="1666567" cy="338554"/>
          </a:xfrm>
          <a:prstGeom prst="rect">
            <a:avLst/>
          </a:prstGeom>
          <a:noFill/>
        </p:spPr>
        <p:txBody>
          <a:bodyPr wrap="square" rtlCol="0">
            <a:spAutoFit/>
          </a:bodyPr>
          <a:lstStyle/>
          <a:p>
            <a:r>
              <a:rPr lang="en-US" altLang="zh-CN" sz="1600" b="1" dirty="0">
                <a:solidFill>
                  <a:srgbClr val="0070C0"/>
                </a:solidFill>
              </a:rPr>
              <a:t>Answer</a:t>
            </a:r>
            <a:endParaRPr lang="zh-CN" altLang="en-US" sz="1600" b="1">
              <a:solidFill>
                <a:srgbClr val="0070C0"/>
              </a:solidFill>
            </a:endParaRPr>
          </a:p>
        </p:txBody>
      </p:sp>
      <p:sp>
        <p:nvSpPr>
          <p:cNvPr id="51" name="文本框 50"/>
          <p:cNvSpPr txBox="1"/>
          <p:nvPr/>
        </p:nvSpPr>
        <p:spPr>
          <a:xfrm>
            <a:off x="4418158" y="4663870"/>
            <a:ext cx="1666567" cy="400110"/>
          </a:xfrm>
          <a:prstGeom prst="rect">
            <a:avLst/>
          </a:prstGeom>
          <a:noFill/>
        </p:spPr>
        <p:txBody>
          <a:bodyPr wrap="square" rtlCol="0">
            <a:spAutoFit/>
          </a:bodyPr>
          <a:lstStyle/>
          <a:p>
            <a:r>
              <a:rPr lang="zh-CN" altLang="en-US" sz="2000" b="1">
                <a:solidFill>
                  <a:srgbClr val="00B050"/>
                </a:solidFill>
              </a:rPr>
              <a:t>①</a:t>
            </a:r>
          </a:p>
        </p:txBody>
      </p:sp>
      <p:sp>
        <p:nvSpPr>
          <p:cNvPr id="52" name="文本框 51"/>
          <p:cNvSpPr txBox="1"/>
          <p:nvPr/>
        </p:nvSpPr>
        <p:spPr>
          <a:xfrm>
            <a:off x="5403728" y="3795300"/>
            <a:ext cx="1666567" cy="400110"/>
          </a:xfrm>
          <a:prstGeom prst="rect">
            <a:avLst/>
          </a:prstGeom>
          <a:noFill/>
        </p:spPr>
        <p:txBody>
          <a:bodyPr wrap="square" rtlCol="0">
            <a:spAutoFit/>
          </a:bodyPr>
          <a:lstStyle/>
          <a:p>
            <a:r>
              <a:rPr lang="zh-CN" altLang="en-US" sz="2000" b="1">
                <a:solidFill>
                  <a:srgbClr val="00B050"/>
                </a:solidFill>
              </a:rPr>
              <a:t>②</a:t>
            </a:r>
          </a:p>
        </p:txBody>
      </p:sp>
      <p:sp>
        <p:nvSpPr>
          <p:cNvPr id="34" name="Rounded Rectangle 33"/>
          <p:cNvSpPr/>
          <p:nvPr/>
        </p:nvSpPr>
        <p:spPr>
          <a:xfrm>
            <a:off x="2133599" y="3594119"/>
            <a:ext cx="3245093" cy="2986371"/>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0C0"/>
              </a:solidFill>
            </a:endParaRPr>
          </a:p>
        </p:txBody>
      </p:sp>
      <p:sp>
        <p:nvSpPr>
          <p:cNvPr id="42" name="Rounded Rectangle 41"/>
          <p:cNvSpPr/>
          <p:nvPr/>
        </p:nvSpPr>
        <p:spPr>
          <a:xfrm>
            <a:off x="3849329" y="1635652"/>
            <a:ext cx="3923071" cy="2796938"/>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0C0"/>
              </a:solidFill>
            </a:endParaRPr>
          </a:p>
        </p:txBody>
      </p:sp>
      <p:sp>
        <p:nvSpPr>
          <p:cNvPr id="4" name="TextBox 3"/>
          <p:cNvSpPr txBox="1"/>
          <p:nvPr/>
        </p:nvSpPr>
        <p:spPr>
          <a:xfrm>
            <a:off x="6387418" y="4760038"/>
            <a:ext cx="2451781" cy="1477328"/>
          </a:xfrm>
          <a:prstGeom prst="rect">
            <a:avLst/>
          </a:prstGeom>
          <a:noFill/>
        </p:spPr>
        <p:txBody>
          <a:bodyPr wrap="square" rtlCol="0">
            <a:spAutoFit/>
          </a:bodyPr>
          <a:lstStyle/>
          <a:p>
            <a:r>
              <a:rPr lang="zh-CN" altLang="en-US" b="1">
                <a:solidFill>
                  <a:schemeClr val="accent5">
                    <a:lumMod val="75000"/>
                  </a:schemeClr>
                </a:solidFill>
              </a:rPr>
              <a:t>①</a:t>
            </a:r>
            <a:r>
              <a:rPr lang="en-US" altLang="zh-CN" b="1" dirty="0">
                <a:solidFill>
                  <a:schemeClr val="accent5">
                    <a:lumMod val="75000"/>
                  </a:schemeClr>
                </a:solidFill>
              </a:rPr>
              <a:t> +</a:t>
            </a:r>
            <a:r>
              <a:rPr lang="zh-CN" altLang="en-US" b="1">
                <a:solidFill>
                  <a:schemeClr val="accent5">
                    <a:lumMod val="75000"/>
                  </a:schemeClr>
                </a:solidFill>
              </a:rPr>
              <a:t>②</a:t>
            </a:r>
          </a:p>
          <a:p>
            <a:r>
              <a:rPr lang="en-US" dirty="0">
                <a:solidFill>
                  <a:schemeClr val="accent5">
                    <a:lumMod val="75000"/>
                  </a:schemeClr>
                </a:solidFill>
                <a:latin typeface="Times New Roman" charset="0"/>
                <a:ea typeface="Times New Roman" charset="0"/>
                <a:cs typeface="Times New Roman" charset="0"/>
              </a:rPr>
              <a:t>IR-based (Domain) QA </a:t>
            </a:r>
            <a:r>
              <a:rPr lang="en-US" altLang="zh-CN" b="1" dirty="0">
                <a:solidFill>
                  <a:schemeClr val="accent5">
                    <a:lumMod val="75000"/>
                  </a:schemeClr>
                </a:solidFill>
              </a:rPr>
              <a:t>+ </a:t>
            </a:r>
          </a:p>
          <a:p>
            <a:r>
              <a:rPr lang="en-US" dirty="0">
                <a:solidFill>
                  <a:schemeClr val="accent5">
                    <a:lumMod val="75000"/>
                  </a:schemeClr>
                </a:solidFill>
                <a:latin typeface="Times New Roman" charset="0"/>
                <a:ea typeface="Times New Roman" charset="0"/>
                <a:cs typeface="Times New Roman" charset="0"/>
              </a:rPr>
              <a:t>Knowledge-based (Cognitive) QA</a:t>
            </a:r>
          </a:p>
        </p:txBody>
      </p:sp>
      <p:sp>
        <p:nvSpPr>
          <p:cNvPr id="6" name="TextBox 5"/>
          <p:cNvSpPr txBox="1"/>
          <p:nvPr/>
        </p:nvSpPr>
        <p:spPr>
          <a:xfrm>
            <a:off x="351217" y="3437895"/>
            <a:ext cx="957423" cy="784830"/>
          </a:xfrm>
          <a:prstGeom prst="rect">
            <a:avLst/>
          </a:prstGeom>
          <a:noFill/>
        </p:spPr>
        <p:txBody>
          <a:bodyPr wrap="square" rtlCol="0">
            <a:spAutoFit/>
          </a:bodyPr>
          <a:lstStyle/>
          <a:p>
            <a:r>
              <a:rPr lang="en-US" sz="900" dirty="0">
                <a:latin typeface="Times New Roman" charset="0"/>
                <a:ea typeface="Times New Roman" charset="0"/>
                <a:cs typeface="Times New Roman" charset="0"/>
              </a:rPr>
              <a:t>Keyword extraction;</a:t>
            </a:r>
          </a:p>
          <a:p>
            <a:r>
              <a:rPr lang="en-US" sz="900" dirty="0">
                <a:latin typeface="Times New Roman" charset="0"/>
                <a:ea typeface="Times New Roman" charset="0"/>
                <a:cs typeface="Times New Roman" charset="0"/>
              </a:rPr>
              <a:t>Punctuations, abbreviations, nouns and verbs </a:t>
            </a:r>
          </a:p>
        </p:txBody>
      </p:sp>
      <p:sp>
        <p:nvSpPr>
          <p:cNvPr id="40" name="Title 1"/>
          <p:cNvSpPr txBox="1">
            <a:spLocks/>
          </p:cNvSpPr>
          <p:nvPr/>
        </p:nvSpPr>
        <p:spPr bwMode="auto">
          <a:xfrm>
            <a:off x="504825" y="292233"/>
            <a:ext cx="6327648" cy="61264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kern="1200">
                <a:solidFill>
                  <a:schemeClr val="tx2"/>
                </a:solidFill>
                <a:latin typeface="Palatino Linotype" pitchFamily="18" charset="0"/>
                <a:ea typeface="+mj-ea"/>
                <a:cs typeface="+mj-cs"/>
              </a:defRPr>
            </a:lvl1pPr>
            <a:lvl2pPr algn="l" rtl="0" eaLnBrk="0" fontAlgn="base" hangingPunct="0">
              <a:spcBef>
                <a:spcPct val="0"/>
              </a:spcBef>
              <a:spcAft>
                <a:spcPct val="0"/>
              </a:spcAft>
              <a:defRPr sz="3600">
                <a:solidFill>
                  <a:schemeClr val="tx2"/>
                </a:solidFill>
                <a:latin typeface="Palatino Linotype" pitchFamily="18" charset="0"/>
              </a:defRPr>
            </a:lvl2pPr>
            <a:lvl3pPr algn="l" rtl="0" eaLnBrk="0" fontAlgn="base" hangingPunct="0">
              <a:spcBef>
                <a:spcPct val="0"/>
              </a:spcBef>
              <a:spcAft>
                <a:spcPct val="0"/>
              </a:spcAft>
              <a:defRPr sz="3600">
                <a:solidFill>
                  <a:schemeClr val="tx2"/>
                </a:solidFill>
                <a:latin typeface="Palatino Linotype" pitchFamily="18" charset="0"/>
              </a:defRPr>
            </a:lvl3pPr>
            <a:lvl4pPr algn="l" rtl="0" eaLnBrk="0" fontAlgn="base" hangingPunct="0">
              <a:spcBef>
                <a:spcPct val="0"/>
              </a:spcBef>
              <a:spcAft>
                <a:spcPct val="0"/>
              </a:spcAft>
              <a:defRPr sz="3600">
                <a:solidFill>
                  <a:schemeClr val="tx2"/>
                </a:solidFill>
                <a:latin typeface="Palatino Linotype" pitchFamily="18" charset="0"/>
              </a:defRPr>
            </a:lvl4pPr>
            <a:lvl5pPr algn="l" rtl="0" eaLnBrk="0" fontAlgn="base" hangingPunct="0">
              <a:spcBef>
                <a:spcPct val="0"/>
              </a:spcBef>
              <a:spcAft>
                <a:spcPct val="0"/>
              </a:spcAft>
              <a:defRPr sz="3600">
                <a:solidFill>
                  <a:schemeClr val="tx2"/>
                </a:solidFill>
                <a:latin typeface="Palatino Linotype" pitchFamily="18" charset="0"/>
              </a:defRPr>
            </a:lvl5pPr>
            <a:lvl6pPr marL="457189" algn="l" rtl="0" fontAlgn="base">
              <a:spcBef>
                <a:spcPct val="0"/>
              </a:spcBef>
              <a:spcAft>
                <a:spcPct val="0"/>
              </a:spcAft>
              <a:defRPr sz="4400">
                <a:solidFill>
                  <a:schemeClr val="tx2"/>
                </a:solidFill>
                <a:latin typeface="Tw Cen MT" pitchFamily="34" charset="0"/>
              </a:defRPr>
            </a:lvl6pPr>
            <a:lvl7pPr marL="914377" algn="l" rtl="0" fontAlgn="base">
              <a:spcBef>
                <a:spcPct val="0"/>
              </a:spcBef>
              <a:spcAft>
                <a:spcPct val="0"/>
              </a:spcAft>
              <a:defRPr sz="4400">
                <a:solidFill>
                  <a:schemeClr val="tx2"/>
                </a:solidFill>
                <a:latin typeface="Tw Cen MT" pitchFamily="34" charset="0"/>
              </a:defRPr>
            </a:lvl7pPr>
            <a:lvl8pPr marL="1371566" algn="l" rtl="0" fontAlgn="base">
              <a:spcBef>
                <a:spcPct val="0"/>
              </a:spcBef>
              <a:spcAft>
                <a:spcPct val="0"/>
              </a:spcAft>
              <a:defRPr sz="4400">
                <a:solidFill>
                  <a:schemeClr val="tx2"/>
                </a:solidFill>
                <a:latin typeface="Tw Cen MT" pitchFamily="34" charset="0"/>
              </a:defRPr>
            </a:lvl8pPr>
            <a:lvl9pPr marL="1828754" algn="l" rtl="0" fontAlgn="base">
              <a:spcBef>
                <a:spcPct val="0"/>
              </a:spcBef>
              <a:spcAft>
                <a:spcPct val="0"/>
              </a:spcAft>
              <a:defRPr sz="4400">
                <a:solidFill>
                  <a:schemeClr val="tx2"/>
                </a:solidFill>
                <a:latin typeface="Tw Cen MT" pitchFamily="34" charset="0"/>
              </a:defRPr>
            </a:lvl9pPr>
          </a:lstStyle>
          <a:p>
            <a:r>
              <a:rPr lang="en-US" altLang="zh-CN" dirty="0"/>
              <a:t>Luca</a:t>
            </a:r>
            <a:r>
              <a:rPr lang="zh-CN" altLang="en-US"/>
              <a:t> </a:t>
            </a:r>
            <a:r>
              <a:rPr lang="en-US" altLang="zh-CN" dirty="0"/>
              <a:t>Q-A</a:t>
            </a:r>
            <a:r>
              <a:rPr lang="zh-CN" altLang="en-US"/>
              <a:t> </a:t>
            </a:r>
            <a:r>
              <a:rPr lang="en-US" altLang="zh-CN" dirty="0"/>
              <a:t>Module</a:t>
            </a:r>
            <a:endParaRPr lang="en-US" dirty="0"/>
          </a:p>
        </p:txBody>
      </p:sp>
      <p:sp>
        <p:nvSpPr>
          <p:cNvPr id="8" name="Slide Number Placeholder 7">
            <a:extLst>
              <a:ext uri="{FF2B5EF4-FFF2-40B4-BE49-F238E27FC236}">
                <a16:creationId xmlns:a16="http://schemas.microsoft.com/office/drawing/2014/main" id="{30D7F285-D618-9542-A59D-2B7A0BA431B5}"/>
              </a:ext>
            </a:extLst>
          </p:cNvPr>
          <p:cNvSpPr>
            <a:spLocks noGrp="1"/>
          </p:cNvSpPr>
          <p:nvPr>
            <p:ph type="sldNum" sz="quarter" idx="10"/>
          </p:nvPr>
        </p:nvSpPr>
        <p:spPr/>
        <p:txBody>
          <a:bodyPr/>
          <a:lstStyle/>
          <a:p>
            <a:pPr>
              <a:defRPr/>
            </a:pPr>
            <a:r>
              <a:rPr lang="en-US" dirty="0"/>
              <a:t>5/13</a:t>
            </a:r>
          </a:p>
        </p:txBody>
      </p:sp>
    </p:spTree>
    <p:extLst>
      <p:ext uri="{BB962C8B-B14F-4D97-AF65-F5344CB8AC3E}">
        <p14:creationId xmlns:p14="http://schemas.microsoft.com/office/powerpoint/2010/main" val="2035057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42" grpId="0" animBg="1"/>
      <p:bldP spid="42" grpId="1" animBg="1"/>
      <p:bldP spid="4" grpId="0"/>
      <p:bldP spid="4" grpId="1"/>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8B36C30-3CEA-E947-B82E-A619174B7B09}"/>
              </a:ext>
            </a:extLst>
          </p:cNvPr>
          <p:cNvSpPr/>
          <p:nvPr/>
        </p:nvSpPr>
        <p:spPr>
          <a:xfrm>
            <a:off x="1484672" y="2447311"/>
            <a:ext cx="6516327" cy="369332"/>
          </a:xfrm>
          <a:prstGeom prst="rect">
            <a:avLst/>
          </a:prstGeom>
        </p:spPr>
        <p:txBody>
          <a:bodyPr wrap="square">
            <a:spAutoFit/>
          </a:bodyPr>
          <a:lstStyle/>
          <a:p>
            <a:endParaRPr lang="en-US" dirty="0"/>
          </a:p>
        </p:txBody>
      </p:sp>
      <p:sp>
        <p:nvSpPr>
          <p:cNvPr id="4" name="Rectangle 3">
            <a:extLst>
              <a:ext uri="{FF2B5EF4-FFF2-40B4-BE49-F238E27FC236}">
                <a16:creationId xmlns:a16="http://schemas.microsoft.com/office/drawing/2014/main" id="{98DA96E8-BF7F-214A-9B40-6144576AC010}"/>
              </a:ext>
            </a:extLst>
          </p:cNvPr>
          <p:cNvSpPr/>
          <p:nvPr/>
        </p:nvSpPr>
        <p:spPr>
          <a:xfrm>
            <a:off x="533400" y="1447800"/>
            <a:ext cx="7646422" cy="1969770"/>
          </a:xfrm>
          <a:prstGeom prst="rect">
            <a:avLst/>
          </a:prstGeom>
        </p:spPr>
        <p:txBody>
          <a:bodyPr wrap="square">
            <a:spAutoFit/>
          </a:bodyPr>
          <a:lstStyle/>
          <a:p>
            <a:r>
              <a:rPr lang="en-US" altLang="zh-CN" sz="2400" b="1" dirty="0">
                <a:solidFill>
                  <a:srgbClr val="C00000"/>
                </a:solidFill>
                <a:latin typeface="Times New Roman" charset="0"/>
                <a:cs typeface="Times New Roman" charset="0"/>
              </a:rPr>
              <a:t>Major phases of an audit</a:t>
            </a:r>
            <a:r>
              <a:rPr lang="en-US" sz="2400" b="1" dirty="0">
                <a:solidFill>
                  <a:srgbClr val="C00000"/>
                </a:solidFill>
                <a:latin typeface="Times New Roman" charset="0"/>
                <a:cs typeface="Times New Roman" charset="0"/>
              </a:rPr>
              <a:t>:</a:t>
            </a:r>
          </a:p>
          <a:p>
            <a:endParaRPr lang="en-US" sz="2000" dirty="0">
              <a:latin typeface="Times New Roman" panose="02020603050405020304" pitchFamily="18" charset="0"/>
              <a:ea typeface="DengXian" panose="02010600030101010101" pitchFamily="2" charset="-122"/>
              <a:cs typeface="Times New Roman" panose="02020603050405020304" pitchFamily="18" charset="0"/>
            </a:endParaRPr>
          </a:p>
          <a:p>
            <a:r>
              <a:rPr lang="en-US" sz="2000" dirty="0">
                <a:latin typeface="Times New Roman" panose="02020603050405020304" pitchFamily="18" charset="0"/>
                <a:ea typeface="DengXian" panose="02010600030101010101" pitchFamily="2" charset="-122"/>
                <a:cs typeface="Times New Roman" panose="02020603050405020304" pitchFamily="18" charset="0"/>
              </a:rPr>
              <a:t>Client acceptance, preliminary engagement activities, audit plan, internal control audit, business processes and accounts audit, audit completion (</a:t>
            </a:r>
            <a:r>
              <a:rPr lang="en-US" altLang="zh-CN" sz="2000" dirty="0">
                <a:latin typeface="Times New Roman" panose="02020603050405020304" pitchFamily="18" charset="0"/>
                <a:ea typeface="DengXian" panose="02010600030101010101" pitchFamily="2" charset="-122"/>
                <a:cs typeface="Times New Roman" panose="02020603050405020304" pitchFamily="18" charset="0"/>
              </a:rPr>
              <a:t>M</a:t>
            </a:r>
            <a:r>
              <a:rPr lang="en-US" sz="2000" dirty="0">
                <a:latin typeface="Times New Roman" panose="02020603050405020304" pitchFamily="18" charset="0"/>
                <a:ea typeface="DengXian" panose="02010600030101010101" pitchFamily="2" charset="-122"/>
                <a:cs typeface="Times New Roman" panose="02020603050405020304" pitchFamily="18" charset="0"/>
              </a:rPr>
              <a:t>essier et al. 2016). </a:t>
            </a:r>
          </a:p>
          <a:p>
            <a:endParaRPr lang="en-US" dirty="0"/>
          </a:p>
        </p:txBody>
      </p:sp>
      <p:sp>
        <p:nvSpPr>
          <p:cNvPr id="8" name="Title 1">
            <a:extLst>
              <a:ext uri="{FF2B5EF4-FFF2-40B4-BE49-F238E27FC236}">
                <a16:creationId xmlns:a16="http://schemas.microsoft.com/office/drawing/2014/main" id="{8904D13D-6BA4-5A4E-90D5-67F80331E2E1}"/>
              </a:ext>
            </a:extLst>
          </p:cNvPr>
          <p:cNvSpPr txBox="1">
            <a:spLocks/>
          </p:cNvSpPr>
          <p:nvPr/>
        </p:nvSpPr>
        <p:spPr bwMode="auto">
          <a:xfrm>
            <a:off x="504824" y="292233"/>
            <a:ext cx="6734175" cy="61264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kern="1200">
                <a:solidFill>
                  <a:schemeClr val="tx2"/>
                </a:solidFill>
                <a:latin typeface="Palatino Linotype" pitchFamily="18" charset="0"/>
                <a:ea typeface="+mj-ea"/>
                <a:cs typeface="+mj-cs"/>
              </a:defRPr>
            </a:lvl1pPr>
            <a:lvl2pPr algn="l" rtl="0" eaLnBrk="0" fontAlgn="base" hangingPunct="0">
              <a:spcBef>
                <a:spcPct val="0"/>
              </a:spcBef>
              <a:spcAft>
                <a:spcPct val="0"/>
              </a:spcAft>
              <a:defRPr sz="3600">
                <a:solidFill>
                  <a:schemeClr val="tx2"/>
                </a:solidFill>
                <a:latin typeface="Palatino Linotype" pitchFamily="18" charset="0"/>
              </a:defRPr>
            </a:lvl2pPr>
            <a:lvl3pPr algn="l" rtl="0" eaLnBrk="0" fontAlgn="base" hangingPunct="0">
              <a:spcBef>
                <a:spcPct val="0"/>
              </a:spcBef>
              <a:spcAft>
                <a:spcPct val="0"/>
              </a:spcAft>
              <a:defRPr sz="3600">
                <a:solidFill>
                  <a:schemeClr val="tx2"/>
                </a:solidFill>
                <a:latin typeface="Palatino Linotype" pitchFamily="18" charset="0"/>
              </a:defRPr>
            </a:lvl3pPr>
            <a:lvl4pPr algn="l" rtl="0" eaLnBrk="0" fontAlgn="base" hangingPunct="0">
              <a:spcBef>
                <a:spcPct val="0"/>
              </a:spcBef>
              <a:spcAft>
                <a:spcPct val="0"/>
              </a:spcAft>
              <a:defRPr sz="3600">
                <a:solidFill>
                  <a:schemeClr val="tx2"/>
                </a:solidFill>
                <a:latin typeface="Palatino Linotype" pitchFamily="18" charset="0"/>
              </a:defRPr>
            </a:lvl4pPr>
            <a:lvl5pPr algn="l" rtl="0" eaLnBrk="0" fontAlgn="base" hangingPunct="0">
              <a:spcBef>
                <a:spcPct val="0"/>
              </a:spcBef>
              <a:spcAft>
                <a:spcPct val="0"/>
              </a:spcAft>
              <a:defRPr sz="3600">
                <a:solidFill>
                  <a:schemeClr val="tx2"/>
                </a:solidFill>
                <a:latin typeface="Palatino Linotype" pitchFamily="18" charset="0"/>
              </a:defRPr>
            </a:lvl5pPr>
            <a:lvl6pPr marL="457189" algn="l" rtl="0" fontAlgn="base">
              <a:spcBef>
                <a:spcPct val="0"/>
              </a:spcBef>
              <a:spcAft>
                <a:spcPct val="0"/>
              </a:spcAft>
              <a:defRPr sz="4400">
                <a:solidFill>
                  <a:schemeClr val="tx2"/>
                </a:solidFill>
                <a:latin typeface="Tw Cen MT" pitchFamily="34" charset="0"/>
              </a:defRPr>
            </a:lvl6pPr>
            <a:lvl7pPr marL="914377" algn="l" rtl="0" fontAlgn="base">
              <a:spcBef>
                <a:spcPct val="0"/>
              </a:spcBef>
              <a:spcAft>
                <a:spcPct val="0"/>
              </a:spcAft>
              <a:defRPr sz="4400">
                <a:solidFill>
                  <a:schemeClr val="tx2"/>
                </a:solidFill>
                <a:latin typeface="Tw Cen MT" pitchFamily="34" charset="0"/>
              </a:defRPr>
            </a:lvl7pPr>
            <a:lvl8pPr marL="1371566" algn="l" rtl="0" fontAlgn="base">
              <a:spcBef>
                <a:spcPct val="0"/>
              </a:spcBef>
              <a:spcAft>
                <a:spcPct val="0"/>
              </a:spcAft>
              <a:defRPr sz="4400">
                <a:solidFill>
                  <a:schemeClr val="tx2"/>
                </a:solidFill>
                <a:latin typeface="Tw Cen MT" pitchFamily="34" charset="0"/>
              </a:defRPr>
            </a:lvl8pPr>
            <a:lvl9pPr marL="1828754" algn="l" rtl="0" fontAlgn="base">
              <a:spcBef>
                <a:spcPct val="0"/>
              </a:spcBef>
              <a:spcAft>
                <a:spcPct val="0"/>
              </a:spcAft>
              <a:defRPr sz="4400">
                <a:solidFill>
                  <a:schemeClr val="tx2"/>
                </a:solidFill>
                <a:latin typeface="Tw Cen MT" pitchFamily="34" charset="0"/>
              </a:defRPr>
            </a:lvl9pPr>
          </a:lstStyle>
          <a:p>
            <a:r>
              <a:rPr lang="en-US" dirty="0"/>
              <a:t>Application to other audit phases</a:t>
            </a:r>
          </a:p>
        </p:txBody>
      </p:sp>
      <p:graphicFrame>
        <p:nvGraphicFramePr>
          <p:cNvPr id="7" name="Table 6">
            <a:extLst>
              <a:ext uri="{FF2B5EF4-FFF2-40B4-BE49-F238E27FC236}">
                <a16:creationId xmlns:a16="http://schemas.microsoft.com/office/drawing/2014/main" id="{9FBD350C-CD42-3843-B5F8-610CB8449DCC}"/>
              </a:ext>
            </a:extLst>
          </p:cNvPr>
          <p:cNvGraphicFramePr>
            <a:graphicFrameLocks noGrp="1"/>
          </p:cNvGraphicFramePr>
          <p:nvPr>
            <p:extLst/>
          </p:nvPr>
        </p:nvGraphicFramePr>
        <p:xfrm>
          <a:off x="266700" y="3277933"/>
          <a:ext cx="8653705" cy="3614357"/>
        </p:xfrm>
        <a:graphic>
          <a:graphicData uri="http://schemas.openxmlformats.org/drawingml/2006/table">
            <a:tbl>
              <a:tblPr firstRow="1" firstCol="1" bandRow="1">
                <a:tableStyleId>{5C22544A-7EE6-4342-B048-85BDC9FD1C3A}</a:tableStyleId>
              </a:tblPr>
              <a:tblGrid>
                <a:gridCol w="2193704">
                  <a:extLst>
                    <a:ext uri="{9D8B030D-6E8A-4147-A177-3AD203B41FA5}">
                      <a16:colId xmlns:a16="http://schemas.microsoft.com/office/drawing/2014/main" val="257045739"/>
                    </a:ext>
                  </a:extLst>
                </a:gridCol>
                <a:gridCol w="976990">
                  <a:extLst>
                    <a:ext uri="{9D8B030D-6E8A-4147-A177-3AD203B41FA5}">
                      <a16:colId xmlns:a16="http://schemas.microsoft.com/office/drawing/2014/main" val="3475670893"/>
                    </a:ext>
                  </a:extLst>
                </a:gridCol>
                <a:gridCol w="1221237">
                  <a:extLst>
                    <a:ext uri="{9D8B030D-6E8A-4147-A177-3AD203B41FA5}">
                      <a16:colId xmlns:a16="http://schemas.microsoft.com/office/drawing/2014/main" val="4290913165"/>
                    </a:ext>
                  </a:extLst>
                </a:gridCol>
                <a:gridCol w="814159">
                  <a:extLst>
                    <a:ext uri="{9D8B030D-6E8A-4147-A177-3AD203B41FA5}">
                      <a16:colId xmlns:a16="http://schemas.microsoft.com/office/drawing/2014/main" val="2788887126"/>
                    </a:ext>
                  </a:extLst>
                </a:gridCol>
                <a:gridCol w="895574">
                  <a:extLst>
                    <a:ext uri="{9D8B030D-6E8A-4147-A177-3AD203B41FA5}">
                      <a16:colId xmlns:a16="http://schemas.microsoft.com/office/drawing/2014/main" val="461101547"/>
                    </a:ext>
                  </a:extLst>
                </a:gridCol>
                <a:gridCol w="1384069">
                  <a:extLst>
                    <a:ext uri="{9D8B030D-6E8A-4147-A177-3AD203B41FA5}">
                      <a16:colId xmlns:a16="http://schemas.microsoft.com/office/drawing/2014/main" val="3910937176"/>
                    </a:ext>
                  </a:extLst>
                </a:gridCol>
                <a:gridCol w="1167972">
                  <a:extLst>
                    <a:ext uri="{9D8B030D-6E8A-4147-A177-3AD203B41FA5}">
                      <a16:colId xmlns:a16="http://schemas.microsoft.com/office/drawing/2014/main" val="171577091"/>
                    </a:ext>
                  </a:extLst>
                </a:gridCol>
              </a:tblGrid>
              <a:tr h="1054037">
                <a:tc>
                  <a:txBody>
                    <a:bodyPr/>
                    <a:lstStyle/>
                    <a:p>
                      <a:pPr marL="0" marR="0" algn="just">
                        <a:lnSpc>
                          <a:spcPct val="100000"/>
                        </a:lnSpc>
                        <a:spcBef>
                          <a:spcPts val="0"/>
                        </a:spcBef>
                        <a:spcAft>
                          <a:spcPts val="0"/>
                        </a:spcAft>
                      </a:pPr>
                      <a:r>
                        <a:rPr lang="en-US" sz="1600" dirty="0">
                          <a:effectLst/>
                          <a:latin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1600" dirty="0">
                          <a:effectLst/>
                          <a:latin typeface="Times New Roman" panose="02020603050405020304" pitchFamily="18" charset="0"/>
                          <a:cs typeface="Times New Roman" panose="02020603050405020304" pitchFamily="18" charset="0"/>
                        </a:rPr>
                        <a:t>Client acceptance</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1600" dirty="0">
                          <a:effectLst/>
                          <a:latin typeface="Times New Roman" panose="02020603050405020304" pitchFamily="18" charset="0"/>
                          <a:cs typeface="Times New Roman" panose="02020603050405020304" pitchFamily="18" charset="0"/>
                        </a:rPr>
                        <a:t>Preliminary engagement activities</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1600" dirty="0">
                          <a:effectLst/>
                          <a:latin typeface="Times New Roman" panose="02020603050405020304" pitchFamily="18" charset="0"/>
                          <a:cs typeface="Times New Roman" panose="02020603050405020304" pitchFamily="18" charset="0"/>
                        </a:rPr>
                        <a:t>Audit plan</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1600" dirty="0">
                          <a:effectLst/>
                          <a:latin typeface="Times New Roman" panose="02020603050405020304" pitchFamily="18" charset="0"/>
                          <a:cs typeface="Times New Roman" panose="02020603050405020304" pitchFamily="18" charset="0"/>
                        </a:rPr>
                        <a:t>Internal control audit</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1600" dirty="0">
                          <a:effectLst/>
                          <a:latin typeface="Times New Roman" panose="02020603050405020304" pitchFamily="18" charset="0"/>
                          <a:cs typeface="Times New Roman" panose="02020603050405020304" pitchFamily="18" charset="0"/>
                        </a:rPr>
                        <a:t>Business processes and accounts audit</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1600" dirty="0">
                          <a:effectLst/>
                          <a:latin typeface="Times New Roman" panose="02020603050405020304" pitchFamily="18" charset="0"/>
                          <a:cs typeface="Times New Roman" panose="02020603050405020304" pitchFamily="18" charset="0"/>
                        </a:rPr>
                        <a:t>Audit completion</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1417561"/>
                  </a:ext>
                </a:extLst>
              </a:tr>
              <a:tr h="305184">
                <a:tc gridSpan="7">
                  <a:txBody>
                    <a:bodyPr/>
                    <a:lstStyle/>
                    <a:p>
                      <a:pPr marL="0" marR="0">
                        <a:lnSpc>
                          <a:spcPct val="150000"/>
                        </a:lnSpc>
                        <a:spcBef>
                          <a:spcPts val="0"/>
                        </a:spcBef>
                        <a:spcAft>
                          <a:spcPts val="0"/>
                        </a:spcAft>
                      </a:pPr>
                      <a:r>
                        <a:rPr lang="en-US" sz="1600" dirty="0">
                          <a:effectLst/>
                          <a:latin typeface="Times New Roman" panose="02020603050405020304" pitchFamily="18" charset="0"/>
                          <a:cs typeface="Times New Roman" panose="02020603050405020304" pitchFamily="18" charset="0"/>
                        </a:rPr>
                        <a:t>Decision support in the cognitive assistant</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5012371"/>
                  </a:ext>
                </a:extLst>
              </a:tr>
              <a:tr h="266205">
                <a:tc>
                  <a:txBody>
                    <a:bodyPr/>
                    <a:lstStyle/>
                    <a:p>
                      <a:pPr marL="0" marR="0" algn="just">
                        <a:lnSpc>
                          <a:spcPct val="150000"/>
                        </a:lnSpc>
                        <a:spcBef>
                          <a:spcPts val="0"/>
                        </a:spcBef>
                        <a:spcAft>
                          <a:spcPts val="0"/>
                        </a:spcAft>
                      </a:pPr>
                      <a:r>
                        <a:rPr lang="en-US" sz="1600" dirty="0">
                          <a:effectLst/>
                          <a:latin typeface="Times New Roman" panose="02020603050405020304" pitchFamily="18" charset="0"/>
                          <a:cs typeface="Times New Roman" panose="02020603050405020304" pitchFamily="18" charset="0"/>
                        </a:rPr>
                        <a:t>-Information Retrieval</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600" dirty="0">
                          <a:effectLst/>
                          <a:latin typeface="Times New Roman" panose="02020603050405020304" pitchFamily="18" charset="0"/>
                          <a:cs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600" dirty="0">
                          <a:effectLst/>
                          <a:latin typeface="Times New Roman" panose="02020603050405020304" pitchFamily="18" charset="0"/>
                          <a:cs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22569673"/>
                  </a:ext>
                </a:extLst>
              </a:tr>
              <a:tr h="266205">
                <a:tc>
                  <a:txBody>
                    <a:bodyPr/>
                    <a:lstStyle/>
                    <a:p>
                      <a:pPr marL="0" marR="0" algn="just">
                        <a:lnSpc>
                          <a:spcPct val="150000"/>
                        </a:lnSpc>
                        <a:spcBef>
                          <a:spcPts val="0"/>
                        </a:spcBef>
                        <a:spcAft>
                          <a:spcPts val="0"/>
                        </a:spcAft>
                      </a:pPr>
                      <a:r>
                        <a:rPr lang="en-US" sz="1600">
                          <a:effectLst/>
                          <a:latin typeface="Times New Roman" panose="02020603050405020304" pitchFamily="18" charset="0"/>
                          <a:cs typeface="Times New Roman" panose="02020603050405020304" pitchFamily="18" charset="0"/>
                        </a:rPr>
                        <a:t>-Recommendations</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600" dirty="0">
                          <a:effectLst/>
                          <a:latin typeface="Times New Roman" panose="02020603050405020304" pitchFamily="18" charset="0"/>
                          <a:cs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600" dirty="0">
                          <a:effectLst/>
                          <a:latin typeface="Times New Roman" panose="02020603050405020304" pitchFamily="18" charset="0"/>
                          <a:cs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600" dirty="0">
                          <a:effectLst/>
                          <a:latin typeface="Times New Roman" panose="02020603050405020304" pitchFamily="18" charset="0"/>
                          <a:cs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43739115"/>
                  </a:ext>
                </a:extLst>
              </a:tr>
              <a:tr h="266205">
                <a:tc>
                  <a:txBody>
                    <a:bodyPr/>
                    <a:lstStyle/>
                    <a:p>
                      <a:pPr marL="0" marR="0" algn="just">
                        <a:lnSpc>
                          <a:spcPct val="150000"/>
                        </a:lnSpc>
                        <a:spcBef>
                          <a:spcPts val="0"/>
                        </a:spcBef>
                        <a:spcAft>
                          <a:spcPts val="0"/>
                        </a:spcAft>
                      </a:pPr>
                      <a:r>
                        <a:rPr lang="en-US" sz="1600">
                          <a:effectLst/>
                          <a:latin typeface="Times New Roman" panose="02020603050405020304" pitchFamily="18" charset="0"/>
                          <a:cs typeface="Times New Roman" panose="02020603050405020304" pitchFamily="18" charset="0"/>
                        </a:rPr>
                        <a:t>-App connections</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600" dirty="0">
                          <a:effectLst/>
                          <a:latin typeface="Times New Roman" panose="02020603050405020304" pitchFamily="18" charset="0"/>
                          <a:cs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600" dirty="0">
                          <a:effectLst/>
                          <a:latin typeface="Times New Roman" panose="02020603050405020304" pitchFamily="18" charset="0"/>
                          <a:cs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600" dirty="0">
                          <a:effectLst/>
                          <a:latin typeface="Times New Roman" panose="02020603050405020304" pitchFamily="18" charset="0"/>
                          <a:cs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17403744"/>
                  </a:ext>
                </a:extLst>
              </a:tr>
              <a:tr h="291587">
                <a:tc gridSpan="7">
                  <a:txBody>
                    <a:bodyPr/>
                    <a:lstStyle/>
                    <a:p>
                      <a:pPr marL="0" marR="0">
                        <a:lnSpc>
                          <a:spcPct val="150000"/>
                        </a:lnSpc>
                        <a:spcBef>
                          <a:spcPts val="0"/>
                        </a:spcBef>
                        <a:spcAft>
                          <a:spcPts val="0"/>
                        </a:spcAft>
                      </a:pPr>
                      <a:r>
                        <a:rPr lang="en-US" sz="1600" dirty="0">
                          <a:effectLst/>
                          <a:latin typeface="Times New Roman" panose="02020603050405020304" pitchFamily="18" charset="0"/>
                          <a:cs typeface="Times New Roman" panose="02020603050405020304" pitchFamily="18" charset="0"/>
                        </a:rPr>
                        <a:t>Collected Knowledge </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37761441"/>
                  </a:ext>
                </a:extLst>
              </a:tr>
              <a:tr h="565346">
                <a:tc>
                  <a:txBody>
                    <a:bodyPr/>
                    <a:lstStyle/>
                    <a:p>
                      <a:pPr marL="0" marR="0">
                        <a:lnSpc>
                          <a:spcPct val="150000"/>
                        </a:lnSpc>
                        <a:spcBef>
                          <a:spcPts val="0"/>
                        </a:spcBef>
                        <a:spcAft>
                          <a:spcPts val="0"/>
                        </a:spcAft>
                      </a:pPr>
                      <a:r>
                        <a:rPr lang="en-US" sz="1600">
                          <a:effectLst/>
                          <a:latin typeface="Times New Roman" panose="02020603050405020304" pitchFamily="18" charset="0"/>
                          <a:cs typeface="Times New Roman" panose="02020603050405020304" pitchFamily="18" charset="0"/>
                        </a:rPr>
                        <a:t>-NLP conversation analysis framework</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600" dirty="0">
                          <a:effectLst/>
                          <a:latin typeface="Times New Roman" panose="02020603050405020304" pitchFamily="18" charset="0"/>
                          <a:cs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600">
                          <a:effectLst/>
                          <a:latin typeface="Times New Roman" panose="02020603050405020304" pitchFamily="18" charset="0"/>
                          <a:cs typeface="Times New Roman" panose="02020603050405020304" pitchFamily="18" charset="0"/>
                        </a:rPr>
                        <a:t>√</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600" dirty="0">
                          <a:effectLst/>
                          <a:latin typeface="Times New Roman" panose="02020603050405020304" pitchFamily="18" charset="0"/>
                          <a:cs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14347813"/>
                  </a:ext>
                </a:extLst>
              </a:tr>
            </a:tbl>
          </a:graphicData>
        </a:graphic>
      </p:graphicFrame>
      <p:sp>
        <p:nvSpPr>
          <p:cNvPr id="2" name="Slide Number Placeholder 1">
            <a:extLst>
              <a:ext uri="{FF2B5EF4-FFF2-40B4-BE49-F238E27FC236}">
                <a16:creationId xmlns:a16="http://schemas.microsoft.com/office/drawing/2014/main" id="{63617ECB-5D7C-8942-8949-FB331B981F48}"/>
              </a:ext>
            </a:extLst>
          </p:cNvPr>
          <p:cNvSpPr>
            <a:spLocks noGrp="1"/>
          </p:cNvSpPr>
          <p:nvPr>
            <p:ph type="sldNum" sz="quarter" idx="4294967295"/>
          </p:nvPr>
        </p:nvSpPr>
        <p:spPr/>
        <p:txBody>
          <a:bodyPr/>
          <a:lstStyle/>
          <a:p>
            <a:pPr>
              <a:defRPr/>
            </a:pPr>
            <a:r>
              <a:rPr lang="en-US" altLang="zh-CN" dirty="0"/>
              <a:t>10/13</a:t>
            </a:r>
          </a:p>
        </p:txBody>
      </p:sp>
    </p:spTree>
    <p:extLst>
      <p:ext uri="{BB962C8B-B14F-4D97-AF65-F5344CB8AC3E}">
        <p14:creationId xmlns:p14="http://schemas.microsoft.com/office/powerpoint/2010/main" val="199355015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8B36C30-3CEA-E947-B82E-A619174B7B09}"/>
              </a:ext>
            </a:extLst>
          </p:cNvPr>
          <p:cNvSpPr/>
          <p:nvPr/>
        </p:nvSpPr>
        <p:spPr>
          <a:xfrm>
            <a:off x="1484672" y="2447311"/>
            <a:ext cx="6516327" cy="369332"/>
          </a:xfrm>
          <a:prstGeom prst="rect">
            <a:avLst/>
          </a:prstGeom>
        </p:spPr>
        <p:txBody>
          <a:bodyPr wrap="square">
            <a:spAutoFit/>
          </a:bodyPr>
          <a:lstStyle/>
          <a:p>
            <a:endParaRPr lang="en-US" dirty="0"/>
          </a:p>
        </p:txBody>
      </p:sp>
      <p:sp>
        <p:nvSpPr>
          <p:cNvPr id="8" name="Title 1">
            <a:extLst>
              <a:ext uri="{FF2B5EF4-FFF2-40B4-BE49-F238E27FC236}">
                <a16:creationId xmlns:a16="http://schemas.microsoft.com/office/drawing/2014/main" id="{8904D13D-6BA4-5A4E-90D5-67F80331E2E1}"/>
              </a:ext>
            </a:extLst>
          </p:cNvPr>
          <p:cNvSpPr txBox="1">
            <a:spLocks/>
          </p:cNvSpPr>
          <p:nvPr/>
        </p:nvSpPr>
        <p:spPr bwMode="auto">
          <a:xfrm>
            <a:off x="504824" y="292233"/>
            <a:ext cx="6734175" cy="61264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kern="1200">
                <a:solidFill>
                  <a:schemeClr val="tx2"/>
                </a:solidFill>
                <a:latin typeface="Palatino Linotype" pitchFamily="18" charset="0"/>
                <a:ea typeface="+mj-ea"/>
                <a:cs typeface="+mj-cs"/>
              </a:defRPr>
            </a:lvl1pPr>
            <a:lvl2pPr algn="l" rtl="0" eaLnBrk="0" fontAlgn="base" hangingPunct="0">
              <a:spcBef>
                <a:spcPct val="0"/>
              </a:spcBef>
              <a:spcAft>
                <a:spcPct val="0"/>
              </a:spcAft>
              <a:defRPr sz="3600">
                <a:solidFill>
                  <a:schemeClr val="tx2"/>
                </a:solidFill>
                <a:latin typeface="Palatino Linotype" pitchFamily="18" charset="0"/>
              </a:defRPr>
            </a:lvl2pPr>
            <a:lvl3pPr algn="l" rtl="0" eaLnBrk="0" fontAlgn="base" hangingPunct="0">
              <a:spcBef>
                <a:spcPct val="0"/>
              </a:spcBef>
              <a:spcAft>
                <a:spcPct val="0"/>
              </a:spcAft>
              <a:defRPr sz="3600">
                <a:solidFill>
                  <a:schemeClr val="tx2"/>
                </a:solidFill>
                <a:latin typeface="Palatino Linotype" pitchFamily="18" charset="0"/>
              </a:defRPr>
            </a:lvl3pPr>
            <a:lvl4pPr algn="l" rtl="0" eaLnBrk="0" fontAlgn="base" hangingPunct="0">
              <a:spcBef>
                <a:spcPct val="0"/>
              </a:spcBef>
              <a:spcAft>
                <a:spcPct val="0"/>
              </a:spcAft>
              <a:defRPr sz="3600">
                <a:solidFill>
                  <a:schemeClr val="tx2"/>
                </a:solidFill>
                <a:latin typeface="Palatino Linotype" pitchFamily="18" charset="0"/>
              </a:defRPr>
            </a:lvl4pPr>
            <a:lvl5pPr algn="l" rtl="0" eaLnBrk="0" fontAlgn="base" hangingPunct="0">
              <a:spcBef>
                <a:spcPct val="0"/>
              </a:spcBef>
              <a:spcAft>
                <a:spcPct val="0"/>
              </a:spcAft>
              <a:defRPr sz="3600">
                <a:solidFill>
                  <a:schemeClr val="tx2"/>
                </a:solidFill>
                <a:latin typeface="Palatino Linotype" pitchFamily="18" charset="0"/>
              </a:defRPr>
            </a:lvl5pPr>
            <a:lvl6pPr marL="457189" algn="l" rtl="0" fontAlgn="base">
              <a:spcBef>
                <a:spcPct val="0"/>
              </a:spcBef>
              <a:spcAft>
                <a:spcPct val="0"/>
              </a:spcAft>
              <a:defRPr sz="4400">
                <a:solidFill>
                  <a:schemeClr val="tx2"/>
                </a:solidFill>
                <a:latin typeface="Tw Cen MT" pitchFamily="34" charset="0"/>
              </a:defRPr>
            </a:lvl6pPr>
            <a:lvl7pPr marL="914377" algn="l" rtl="0" fontAlgn="base">
              <a:spcBef>
                <a:spcPct val="0"/>
              </a:spcBef>
              <a:spcAft>
                <a:spcPct val="0"/>
              </a:spcAft>
              <a:defRPr sz="4400">
                <a:solidFill>
                  <a:schemeClr val="tx2"/>
                </a:solidFill>
                <a:latin typeface="Tw Cen MT" pitchFamily="34" charset="0"/>
              </a:defRPr>
            </a:lvl7pPr>
            <a:lvl8pPr marL="1371566" algn="l" rtl="0" fontAlgn="base">
              <a:spcBef>
                <a:spcPct val="0"/>
              </a:spcBef>
              <a:spcAft>
                <a:spcPct val="0"/>
              </a:spcAft>
              <a:defRPr sz="4400">
                <a:solidFill>
                  <a:schemeClr val="tx2"/>
                </a:solidFill>
                <a:latin typeface="Tw Cen MT" pitchFamily="34" charset="0"/>
              </a:defRPr>
            </a:lvl8pPr>
            <a:lvl9pPr marL="1828754" algn="l" rtl="0" fontAlgn="base">
              <a:spcBef>
                <a:spcPct val="0"/>
              </a:spcBef>
              <a:spcAft>
                <a:spcPct val="0"/>
              </a:spcAft>
              <a:defRPr sz="4400">
                <a:solidFill>
                  <a:schemeClr val="tx2"/>
                </a:solidFill>
                <a:latin typeface="Tw Cen MT" pitchFamily="34" charset="0"/>
              </a:defRPr>
            </a:lvl9pPr>
          </a:lstStyle>
          <a:p>
            <a:r>
              <a:rPr lang="en-US" dirty="0"/>
              <a:t>Application to other audit phases</a:t>
            </a:r>
          </a:p>
        </p:txBody>
      </p:sp>
      <p:sp>
        <p:nvSpPr>
          <p:cNvPr id="9" name="Rectangle 8">
            <a:extLst>
              <a:ext uri="{FF2B5EF4-FFF2-40B4-BE49-F238E27FC236}">
                <a16:creationId xmlns:a16="http://schemas.microsoft.com/office/drawing/2014/main" id="{81B2C00D-6D15-A940-B097-F9B884DF5E66}"/>
              </a:ext>
            </a:extLst>
          </p:cNvPr>
          <p:cNvSpPr/>
          <p:nvPr/>
        </p:nvSpPr>
        <p:spPr>
          <a:xfrm>
            <a:off x="533400" y="1066800"/>
            <a:ext cx="7646422" cy="461665"/>
          </a:xfrm>
          <a:prstGeom prst="rect">
            <a:avLst/>
          </a:prstGeom>
        </p:spPr>
        <p:txBody>
          <a:bodyPr wrap="square">
            <a:spAutoFit/>
          </a:bodyPr>
          <a:lstStyle/>
          <a:p>
            <a:r>
              <a:rPr lang="en-US" altLang="zh-CN" sz="2400" b="1" dirty="0">
                <a:solidFill>
                  <a:srgbClr val="C00000"/>
                </a:solidFill>
                <a:latin typeface="Times New Roman" charset="0"/>
                <a:cs typeface="Times New Roman" charset="0"/>
              </a:rPr>
              <a:t>Application of the proposed tool to: Client Acceptance </a:t>
            </a:r>
          </a:p>
        </p:txBody>
      </p:sp>
      <p:sp>
        <p:nvSpPr>
          <p:cNvPr id="10" name="Rectangle 9">
            <a:extLst>
              <a:ext uri="{FF2B5EF4-FFF2-40B4-BE49-F238E27FC236}">
                <a16:creationId xmlns:a16="http://schemas.microsoft.com/office/drawing/2014/main" id="{BCD27AED-F4D8-E84E-B5C5-41BD454BF739}"/>
              </a:ext>
            </a:extLst>
          </p:cNvPr>
          <p:cNvSpPr/>
          <p:nvPr/>
        </p:nvSpPr>
        <p:spPr>
          <a:xfrm>
            <a:off x="533400" y="1662481"/>
            <a:ext cx="7646422" cy="707886"/>
          </a:xfrm>
          <a:prstGeom prst="rect">
            <a:avLst/>
          </a:prstGeom>
        </p:spPr>
        <p:txBody>
          <a:bodyPr wrap="square">
            <a:spAutoFit/>
          </a:bodyPr>
          <a:lstStyle/>
          <a:p>
            <a:endParaRPr lang="en-US" sz="2000" dirty="0">
              <a:latin typeface="Times New Roman" panose="02020603050405020304" pitchFamily="18" charset="0"/>
              <a:ea typeface="DengXian" panose="02010600030101010101" pitchFamily="2" charset="-122"/>
              <a:cs typeface="Times New Roman" panose="02020603050405020304" pitchFamily="18" charset="0"/>
            </a:endParaRPr>
          </a:p>
          <a:p>
            <a:endParaRPr lang="en-US" sz="2000" dirty="0">
              <a:latin typeface="Times New Roman" panose="02020603050405020304" pitchFamily="18" charset="0"/>
              <a:ea typeface="DengXian" panose="02010600030101010101" pitchFamily="2" charset="-122"/>
              <a:cs typeface="Times New Roman" panose="02020603050405020304" pitchFamily="18" charset="0"/>
            </a:endParaRPr>
          </a:p>
        </p:txBody>
      </p:sp>
      <p:graphicFrame>
        <p:nvGraphicFramePr>
          <p:cNvPr id="7" name="Table 6">
            <a:extLst>
              <a:ext uri="{FF2B5EF4-FFF2-40B4-BE49-F238E27FC236}">
                <a16:creationId xmlns:a16="http://schemas.microsoft.com/office/drawing/2014/main" id="{B2AE6B34-DDA3-ED46-B95B-154427A34BC1}"/>
              </a:ext>
            </a:extLst>
          </p:cNvPr>
          <p:cNvGraphicFramePr>
            <a:graphicFrameLocks noGrp="1"/>
          </p:cNvGraphicFramePr>
          <p:nvPr>
            <p:extLst/>
          </p:nvPr>
        </p:nvGraphicFramePr>
        <p:xfrm>
          <a:off x="442800" y="1577702"/>
          <a:ext cx="8458200" cy="548640"/>
        </p:xfrm>
        <a:graphic>
          <a:graphicData uri="http://schemas.openxmlformats.org/drawingml/2006/table">
            <a:tbl>
              <a:tblPr firstRow="1" firstCol="1" bandRow="1">
                <a:tableStyleId>{5C22544A-7EE6-4342-B048-85BDC9FD1C3A}</a:tableStyleId>
              </a:tblPr>
              <a:tblGrid>
                <a:gridCol w="852600">
                  <a:extLst>
                    <a:ext uri="{9D8B030D-6E8A-4147-A177-3AD203B41FA5}">
                      <a16:colId xmlns:a16="http://schemas.microsoft.com/office/drawing/2014/main" val="2407271664"/>
                    </a:ext>
                  </a:extLst>
                </a:gridCol>
                <a:gridCol w="6019800">
                  <a:extLst>
                    <a:ext uri="{9D8B030D-6E8A-4147-A177-3AD203B41FA5}">
                      <a16:colId xmlns:a16="http://schemas.microsoft.com/office/drawing/2014/main" val="665188433"/>
                    </a:ext>
                  </a:extLst>
                </a:gridCol>
                <a:gridCol w="1585800">
                  <a:extLst>
                    <a:ext uri="{9D8B030D-6E8A-4147-A177-3AD203B41FA5}">
                      <a16:colId xmlns:a16="http://schemas.microsoft.com/office/drawing/2014/main" val="1269042404"/>
                    </a:ext>
                  </a:extLst>
                </a:gridCol>
              </a:tblGrid>
              <a:tr h="0">
                <a:tc>
                  <a:txBody>
                    <a:bodyPr/>
                    <a:lstStyle/>
                    <a:p>
                      <a:pPr marL="0" marR="0">
                        <a:lnSpc>
                          <a:spcPct val="100000"/>
                        </a:lnSpc>
                        <a:spcBef>
                          <a:spcPts val="0"/>
                        </a:spcBef>
                        <a:spcAft>
                          <a:spcPts val="0"/>
                        </a:spcAft>
                      </a:pPr>
                      <a:r>
                        <a:rPr lang="en-US" sz="1200" dirty="0">
                          <a:effectLst/>
                        </a:rPr>
                        <a:t>Decision Support </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ct val="100000"/>
                        </a:lnSpc>
                        <a:spcBef>
                          <a:spcPts val="0"/>
                        </a:spcBef>
                        <a:spcAft>
                          <a:spcPts val="0"/>
                        </a:spcAft>
                      </a:pPr>
                      <a:r>
                        <a:rPr lang="en-US" sz="1200" dirty="0">
                          <a:effectLst/>
                        </a:rPr>
                        <a:t>Detailed design</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ct val="100000"/>
                        </a:lnSpc>
                        <a:spcBef>
                          <a:spcPts val="0"/>
                        </a:spcBef>
                        <a:spcAft>
                          <a:spcPts val="0"/>
                        </a:spcAft>
                      </a:pPr>
                      <a:r>
                        <a:rPr lang="en-US" sz="1200" dirty="0">
                          <a:effectLst/>
                        </a:rPr>
                        <a:t>Technical support and knowledge sources</a:t>
                      </a:r>
                      <a:endParaRPr lang="en-US"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808027443"/>
                  </a:ext>
                </a:extLst>
              </a:tr>
            </a:tbl>
          </a:graphicData>
        </a:graphic>
      </p:graphicFrame>
      <p:graphicFrame>
        <p:nvGraphicFramePr>
          <p:cNvPr id="11" name="Table 10">
            <a:extLst>
              <a:ext uri="{FF2B5EF4-FFF2-40B4-BE49-F238E27FC236}">
                <a16:creationId xmlns:a16="http://schemas.microsoft.com/office/drawing/2014/main" id="{F92000C3-52D5-B842-BBF0-43A0C55B3924}"/>
              </a:ext>
            </a:extLst>
          </p:cNvPr>
          <p:cNvGraphicFramePr>
            <a:graphicFrameLocks noGrp="1"/>
          </p:cNvGraphicFramePr>
          <p:nvPr>
            <p:extLst/>
          </p:nvPr>
        </p:nvGraphicFramePr>
        <p:xfrm>
          <a:off x="457200" y="1938146"/>
          <a:ext cx="8458200" cy="2814781"/>
        </p:xfrm>
        <a:graphic>
          <a:graphicData uri="http://schemas.openxmlformats.org/drawingml/2006/table">
            <a:tbl>
              <a:tblPr firstRow="1" firstCol="1" bandRow="1">
                <a:tableStyleId>{5C22544A-7EE6-4342-B048-85BDC9FD1C3A}</a:tableStyleId>
              </a:tblPr>
              <a:tblGrid>
                <a:gridCol w="842897">
                  <a:extLst>
                    <a:ext uri="{9D8B030D-6E8A-4147-A177-3AD203B41FA5}">
                      <a16:colId xmlns:a16="http://schemas.microsoft.com/office/drawing/2014/main" val="520578220"/>
                    </a:ext>
                  </a:extLst>
                </a:gridCol>
                <a:gridCol w="1264346">
                  <a:extLst>
                    <a:ext uri="{9D8B030D-6E8A-4147-A177-3AD203B41FA5}">
                      <a16:colId xmlns:a16="http://schemas.microsoft.com/office/drawing/2014/main" val="2257669150"/>
                    </a:ext>
                  </a:extLst>
                </a:gridCol>
                <a:gridCol w="4739257">
                  <a:extLst>
                    <a:ext uri="{9D8B030D-6E8A-4147-A177-3AD203B41FA5}">
                      <a16:colId xmlns:a16="http://schemas.microsoft.com/office/drawing/2014/main" val="2754905217"/>
                    </a:ext>
                  </a:extLst>
                </a:gridCol>
                <a:gridCol w="1611700">
                  <a:extLst>
                    <a:ext uri="{9D8B030D-6E8A-4147-A177-3AD203B41FA5}">
                      <a16:colId xmlns:a16="http://schemas.microsoft.com/office/drawing/2014/main" val="609352469"/>
                    </a:ext>
                  </a:extLst>
                </a:gridCol>
              </a:tblGrid>
              <a:tr h="197772">
                <a:tc rowSpan="7">
                  <a:txBody>
                    <a:bodyPr/>
                    <a:lstStyle/>
                    <a:p>
                      <a:pPr marL="0" marR="0">
                        <a:lnSpc>
                          <a:spcPct val="100000"/>
                        </a:lnSpc>
                        <a:spcBef>
                          <a:spcPts val="0"/>
                        </a:spcBef>
                        <a:spcAft>
                          <a:spcPts val="0"/>
                        </a:spcAft>
                      </a:pPr>
                      <a:r>
                        <a:rPr lang="en-US" sz="1050" dirty="0">
                          <a:solidFill>
                            <a:schemeClr val="bg1"/>
                          </a:solidFill>
                          <a:effectLst/>
                        </a:rPr>
                        <a:t>Information Retrieval</a:t>
                      </a:r>
                      <a:endParaRPr lang="en-US" sz="11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006" marR="38006" marT="0" marB="0"/>
                </a:tc>
                <a:tc>
                  <a:txBody>
                    <a:bodyPr/>
                    <a:lstStyle/>
                    <a:p>
                      <a:pPr marL="0" marR="0">
                        <a:lnSpc>
                          <a:spcPct val="150000"/>
                        </a:lnSpc>
                        <a:spcBef>
                          <a:spcPts val="0"/>
                        </a:spcBef>
                        <a:spcAft>
                          <a:spcPts val="0"/>
                        </a:spcAft>
                      </a:pPr>
                      <a:r>
                        <a:rPr lang="en-US" sz="1050" dirty="0">
                          <a:solidFill>
                            <a:schemeClr val="tx1"/>
                          </a:solidFill>
                          <a:effectLst/>
                        </a:rPr>
                        <a:t>Question categories</a:t>
                      </a:r>
                      <a:endParaRPr lang="en-US" sz="105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006" marR="38006" marT="0" marB="0"/>
                </a:tc>
                <a:tc>
                  <a:txBody>
                    <a:bodyPr/>
                    <a:lstStyle/>
                    <a:p>
                      <a:pPr marL="0" marR="0">
                        <a:lnSpc>
                          <a:spcPct val="150000"/>
                        </a:lnSpc>
                        <a:spcBef>
                          <a:spcPts val="0"/>
                        </a:spcBef>
                        <a:spcAft>
                          <a:spcPts val="0"/>
                        </a:spcAft>
                      </a:pPr>
                      <a:r>
                        <a:rPr lang="en-US" sz="1050" dirty="0">
                          <a:solidFill>
                            <a:schemeClr val="tx1"/>
                          </a:solidFill>
                          <a:effectLst/>
                        </a:rPr>
                        <a:t>Sub-question categories</a:t>
                      </a:r>
                      <a:endParaRPr lang="en-US" sz="105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006" marR="38006" marT="0" marB="0"/>
                </a:tc>
                <a:tc>
                  <a:txBody>
                    <a:bodyPr/>
                    <a:lstStyle/>
                    <a:p>
                      <a:pPr marL="0" marR="0">
                        <a:lnSpc>
                          <a:spcPct val="150000"/>
                        </a:lnSpc>
                        <a:spcBef>
                          <a:spcPts val="0"/>
                        </a:spcBef>
                        <a:spcAft>
                          <a:spcPts val="0"/>
                        </a:spcAft>
                      </a:pPr>
                      <a:r>
                        <a:rPr lang="en-US" sz="1050">
                          <a:effectLst/>
                        </a:rPr>
                        <a:t> </a:t>
                      </a:r>
                      <a:endParaRPr lang="en-US" sz="10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006" marR="38006" marT="0" marB="0"/>
                </a:tc>
                <a:extLst>
                  <a:ext uri="{0D108BD9-81ED-4DB2-BD59-A6C34878D82A}">
                    <a16:rowId xmlns:a16="http://schemas.microsoft.com/office/drawing/2014/main" val="989171467"/>
                  </a:ext>
                </a:extLst>
              </a:tr>
              <a:tr h="153783">
                <a:tc vMerge="1">
                  <a:txBody>
                    <a:bodyPr/>
                    <a:lstStyle/>
                    <a:p>
                      <a:endParaRPr lang="en-US"/>
                    </a:p>
                  </a:txBody>
                  <a:tcPr/>
                </a:tc>
                <a:tc>
                  <a:txBody>
                    <a:bodyPr/>
                    <a:lstStyle/>
                    <a:p>
                      <a:pPr marL="0" marR="0">
                        <a:lnSpc>
                          <a:spcPct val="100000"/>
                        </a:lnSpc>
                        <a:spcBef>
                          <a:spcPts val="0"/>
                        </a:spcBef>
                        <a:spcAft>
                          <a:spcPts val="0"/>
                        </a:spcAft>
                      </a:pPr>
                      <a:r>
                        <a:rPr lang="en-US" sz="1050" dirty="0">
                          <a:effectLst/>
                        </a:rPr>
                        <a:t>Management </a:t>
                      </a:r>
                    </a:p>
                    <a:p>
                      <a:pPr marL="0" marR="0">
                        <a:lnSpc>
                          <a:spcPct val="100000"/>
                        </a:lnSpc>
                        <a:spcBef>
                          <a:spcPts val="0"/>
                        </a:spcBef>
                        <a:spcAft>
                          <a:spcPts val="0"/>
                        </a:spcAft>
                      </a:pPr>
                      <a:r>
                        <a:rPr lang="en-US" sz="1050" dirty="0">
                          <a:effectLst/>
                        </a:rPr>
                        <a:t> </a:t>
                      </a:r>
                    </a:p>
                    <a:p>
                      <a:pPr marL="0" marR="0">
                        <a:lnSpc>
                          <a:spcPct val="100000"/>
                        </a:lnSpc>
                        <a:spcBef>
                          <a:spcPts val="0"/>
                        </a:spcBef>
                        <a:spcAft>
                          <a:spcPts val="0"/>
                        </a:spcAft>
                      </a:pPr>
                      <a:r>
                        <a:rPr lang="en-US" sz="1050" dirty="0">
                          <a:effectLst/>
                        </a:rPr>
                        <a:t> </a:t>
                      </a:r>
                    </a:p>
                  </a:txBody>
                  <a:tcPr marL="38006" marR="38006" marT="0" marB="0"/>
                </a:tc>
                <a:tc>
                  <a:txBody>
                    <a:bodyPr/>
                    <a:lstStyle/>
                    <a:p>
                      <a:pPr marL="0" marR="0">
                        <a:lnSpc>
                          <a:spcPct val="100000"/>
                        </a:lnSpc>
                        <a:spcBef>
                          <a:spcPts val="0"/>
                        </a:spcBef>
                        <a:spcAft>
                          <a:spcPts val="0"/>
                        </a:spcAft>
                      </a:pPr>
                      <a:r>
                        <a:rPr lang="en-US" sz="1050" dirty="0">
                          <a:effectLst/>
                        </a:rPr>
                        <a:t>Management integrity,  Management tone toward financial reporting,  management competence,  turnover of key personnel;</a:t>
                      </a:r>
                      <a:endParaRPr lang="en-US"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006" marR="38006" marT="0" marB="0"/>
                </a:tc>
                <a:tc rowSpan="6">
                  <a:txBody>
                    <a:bodyPr/>
                    <a:lstStyle/>
                    <a:p>
                      <a:pPr marL="0" marR="0">
                        <a:lnSpc>
                          <a:spcPct val="100000"/>
                        </a:lnSpc>
                        <a:spcBef>
                          <a:spcPts val="0"/>
                        </a:spcBef>
                        <a:spcAft>
                          <a:spcPts val="0"/>
                        </a:spcAft>
                      </a:pPr>
                      <a:r>
                        <a:rPr lang="en-US" sz="1100" dirty="0">
                          <a:effectLst/>
                        </a:rPr>
                        <a:t>Available files: entity documents and reports</a:t>
                      </a:r>
                    </a:p>
                    <a:p>
                      <a:pPr marL="0" marR="0">
                        <a:lnSpc>
                          <a:spcPct val="100000"/>
                        </a:lnSpc>
                        <a:spcBef>
                          <a:spcPts val="0"/>
                        </a:spcBef>
                        <a:spcAft>
                          <a:spcPts val="0"/>
                        </a:spcAft>
                      </a:pPr>
                      <a:r>
                        <a:rPr lang="en-US" sz="1100" dirty="0">
                          <a:effectLst/>
                        </a:rPr>
                        <a:t> </a:t>
                      </a:r>
                    </a:p>
                    <a:p>
                      <a:pPr marL="0" marR="0">
                        <a:lnSpc>
                          <a:spcPct val="100000"/>
                        </a:lnSpc>
                        <a:spcBef>
                          <a:spcPts val="0"/>
                        </a:spcBef>
                        <a:spcAft>
                          <a:spcPts val="0"/>
                        </a:spcAft>
                      </a:pPr>
                      <a:r>
                        <a:rPr lang="en-US" sz="1100" dirty="0">
                          <a:effectLst/>
                        </a:rPr>
                        <a:t>Collected knowledge: Documented observations and inquires; converted inquires and meeting discussions</a:t>
                      </a:r>
                    </a:p>
                    <a:p>
                      <a:pPr marL="0" marR="0">
                        <a:lnSpc>
                          <a:spcPct val="100000"/>
                        </a:lnSpc>
                        <a:spcBef>
                          <a:spcPts val="0"/>
                        </a:spcBef>
                        <a:spcAft>
                          <a:spcPts val="0"/>
                        </a:spcAft>
                      </a:pPr>
                      <a:r>
                        <a:rPr lang="en-US" sz="1100" dirty="0">
                          <a:effectLst/>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006" marR="38006" marT="0" marB="0"/>
                </a:tc>
                <a:extLst>
                  <a:ext uri="{0D108BD9-81ED-4DB2-BD59-A6C34878D82A}">
                    <a16:rowId xmlns:a16="http://schemas.microsoft.com/office/drawing/2014/main" val="1827076270"/>
                  </a:ext>
                </a:extLst>
              </a:tr>
              <a:tr h="87036">
                <a:tc vMerge="1">
                  <a:txBody>
                    <a:bodyPr/>
                    <a:lstStyle/>
                    <a:p>
                      <a:endParaRPr lang="en-US"/>
                    </a:p>
                  </a:txBody>
                  <a:tcPr/>
                </a:tc>
                <a:tc>
                  <a:txBody>
                    <a:bodyPr/>
                    <a:lstStyle/>
                    <a:p>
                      <a:pPr marL="0" marR="0">
                        <a:lnSpc>
                          <a:spcPct val="100000"/>
                        </a:lnSpc>
                        <a:spcBef>
                          <a:spcPts val="0"/>
                        </a:spcBef>
                        <a:spcAft>
                          <a:spcPts val="0"/>
                        </a:spcAft>
                      </a:pPr>
                      <a:r>
                        <a:rPr lang="en-US" sz="1100" dirty="0">
                          <a:effectLst/>
                        </a:rPr>
                        <a:t>Financial health</a:t>
                      </a:r>
                    </a:p>
                    <a:p>
                      <a:pPr marL="0" marR="0">
                        <a:lnSpc>
                          <a:spcPct val="100000"/>
                        </a:lnSpc>
                        <a:spcBef>
                          <a:spcPts val="0"/>
                        </a:spcBef>
                        <a:spcAft>
                          <a:spcPts val="0"/>
                        </a:spcAft>
                      </a:pPr>
                      <a:r>
                        <a:rPr lang="en-US" sz="1100" dirty="0">
                          <a:effectLst/>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006" marR="38006" marT="0" marB="0"/>
                </a:tc>
                <a:tc>
                  <a:txBody>
                    <a:bodyPr/>
                    <a:lstStyle/>
                    <a:p>
                      <a:pPr marL="0" marR="0">
                        <a:lnSpc>
                          <a:spcPct val="100000"/>
                        </a:lnSpc>
                        <a:spcBef>
                          <a:spcPts val="0"/>
                        </a:spcBef>
                        <a:spcAft>
                          <a:spcPts val="0"/>
                        </a:spcAft>
                      </a:pPr>
                      <a:r>
                        <a:rPr lang="en-US" sz="1100" dirty="0">
                          <a:effectLst/>
                        </a:rPr>
                        <a:t>Financial distress, financial leverage, profitability of company, company cash flow, stock volatility </a:t>
                      </a:r>
                    </a:p>
                  </a:txBody>
                  <a:tcPr marL="38006" marR="38006" marT="0" marB="0"/>
                </a:tc>
                <a:tc vMerge="1">
                  <a:txBody>
                    <a:bodyPr/>
                    <a:lstStyle/>
                    <a:p>
                      <a:endParaRPr lang="en-US"/>
                    </a:p>
                  </a:txBody>
                  <a:tcPr/>
                </a:tc>
                <a:extLst>
                  <a:ext uri="{0D108BD9-81ED-4DB2-BD59-A6C34878D82A}">
                    <a16:rowId xmlns:a16="http://schemas.microsoft.com/office/drawing/2014/main" val="584971818"/>
                  </a:ext>
                </a:extLst>
              </a:tr>
              <a:tr h="681181">
                <a:tc vMerge="1">
                  <a:txBody>
                    <a:bodyPr/>
                    <a:lstStyle/>
                    <a:p>
                      <a:endParaRPr lang="en-US"/>
                    </a:p>
                  </a:txBody>
                  <a:tcPr/>
                </a:tc>
                <a:tc>
                  <a:txBody>
                    <a:bodyPr/>
                    <a:lstStyle/>
                    <a:p>
                      <a:pPr marL="0" marR="0">
                        <a:lnSpc>
                          <a:spcPct val="100000"/>
                        </a:lnSpc>
                        <a:spcBef>
                          <a:spcPts val="0"/>
                        </a:spcBef>
                        <a:spcAft>
                          <a:spcPts val="0"/>
                        </a:spcAft>
                      </a:pPr>
                      <a:r>
                        <a:rPr lang="en-US" sz="1100">
                          <a:effectLst/>
                        </a:rPr>
                        <a:t> </a:t>
                      </a:r>
                    </a:p>
                    <a:p>
                      <a:pPr marL="0" marR="0">
                        <a:lnSpc>
                          <a:spcPct val="100000"/>
                        </a:lnSpc>
                        <a:spcBef>
                          <a:spcPts val="0"/>
                        </a:spcBef>
                        <a:spcAft>
                          <a:spcPts val="0"/>
                        </a:spcAft>
                      </a:pPr>
                      <a:r>
                        <a:rPr lang="en-US" sz="1100">
                          <a:effectLst/>
                        </a:rPr>
                        <a:t>Company characteristics</a:t>
                      </a:r>
                    </a:p>
                    <a:p>
                      <a:pPr marL="0" marR="0">
                        <a:lnSpc>
                          <a:spcPct val="100000"/>
                        </a:lnSpc>
                        <a:spcBef>
                          <a:spcPts val="0"/>
                        </a:spcBef>
                        <a:spcAft>
                          <a:spcPts val="0"/>
                        </a:spcAft>
                      </a:pPr>
                      <a:r>
                        <a:rPr lang="en-US" sz="11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006" marR="38006" marT="0" marB="0"/>
                </a:tc>
                <a:tc>
                  <a:txBody>
                    <a:bodyPr/>
                    <a:lstStyle/>
                    <a:p>
                      <a:pPr marL="0" marR="0">
                        <a:lnSpc>
                          <a:spcPct val="100000"/>
                        </a:lnSpc>
                        <a:spcBef>
                          <a:spcPts val="0"/>
                        </a:spcBef>
                        <a:spcAft>
                          <a:spcPts val="0"/>
                        </a:spcAft>
                      </a:pPr>
                      <a:r>
                        <a:rPr lang="en-US" sz="1100" dirty="0">
                          <a:effectLst/>
                        </a:rPr>
                        <a:t>Complexity of company, business changes, Accounting &amp; Finance Dept personnel competence, internal controls, litigation risk/ prior restatements, significant related party transactions, strain the client puts on the audit firm’s staff, reasons for change of auditors</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006" marR="38006" marT="0" marB="0"/>
                </a:tc>
                <a:tc vMerge="1">
                  <a:txBody>
                    <a:bodyPr/>
                    <a:lstStyle/>
                    <a:p>
                      <a:endParaRPr lang="en-US"/>
                    </a:p>
                  </a:txBody>
                  <a:tcPr/>
                </a:tc>
                <a:extLst>
                  <a:ext uri="{0D108BD9-81ED-4DB2-BD59-A6C34878D82A}">
                    <a16:rowId xmlns:a16="http://schemas.microsoft.com/office/drawing/2014/main" val="2888966505"/>
                  </a:ext>
                </a:extLst>
              </a:tr>
              <a:tr h="152400">
                <a:tc vMerge="1">
                  <a:txBody>
                    <a:bodyPr/>
                    <a:lstStyle/>
                    <a:p>
                      <a:endParaRPr lang="en-US"/>
                    </a:p>
                  </a:txBody>
                  <a:tcPr/>
                </a:tc>
                <a:tc>
                  <a:txBody>
                    <a:bodyPr/>
                    <a:lstStyle/>
                    <a:p>
                      <a:pPr marL="0" marR="0">
                        <a:lnSpc>
                          <a:spcPct val="100000"/>
                        </a:lnSpc>
                        <a:spcBef>
                          <a:spcPts val="0"/>
                        </a:spcBef>
                        <a:spcAft>
                          <a:spcPts val="0"/>
                        </a:spcAft>
                      </a:pPr>
                      <a:r>
                        <a:rPr lang="en-US" sz="1100" dirty="0">
                          <a:effectLst/>
                        </a:rPr>
                        <a:t> Governance</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006" marR="38006" marT="0" marB="0"/>
                </a:tc>
                <a:tc>
                  <a:txBody>
                    <a:bodyPr/>
                    <a:lstStyle/>
                    <a:p>
                      <a:pPr marL="0" marR="0">
                        <a:lnSpc>
                          <a:spcPct val="100000"/>
                        </a:lnSpc>
                        <a:spcBef>
                          <a:spcPts val="0"/>
                        </a:spcBef>
                        <a:spcAft>
                          <a:spcPts val="0"/>
                        </a:spcAft>
                      </a:pPr>
                      <a:r>
                        <a:rPr lang="en-US" sz="1100" dirty="0">
                          <a:effectLst/>
                        </a:rPr>
                        <a:t>Audit committee competence, Audit committee financial expertise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006" marR="38006" marT="0" marB="0"/>
                </a:tc>
                <a:tc vMerge="1">
                  <a:txBody>
                    <a:bodyPr/>
                    <a:lstStyle/>
                    <a:p>
                      <a:endParaRPr lang="en-US"/>
                    </a:p>
                  </a:txBody>
                  <a:tcPr/>
                </a:tc>
                <a:extLst>
                  <a:ext uri="{0D108BD9-81ED-4DB2-BD59-A6C34878D82A}">
                    <a16:rowId xmlns:a16="http://schemas.microsoft.com/office/drawing/2014/main" val="93487646"/>
                  </a:ext>
                </a:extLst>
              </a:tr>
              <a:tr h="236220">
                <a:tc vMerge="1">
                  <a:txBody>
                    <a:bodyPr/>
                    <a:lstStyle/>
                    <a:p>
                      <a:endParaRPr lang="en-US"/>
                    </a:p>
                  </a:txBody>
                  <a:tcPr/>
                </a:tc>
                <a:tc>
                  <a:txBody>
                    <a:bodyPr/>
                    <a:lstStyle/>
                    <a:p>
                      <a:pPr marL="0" marR="0">
                        <a:lnSpc>
                          <a:spcPct val="100000"/>
                        </a:lnSpc>
                        <a:spcBef>
                          <a:spcPts val="0"/>
                        </a:spcBef>
                        <a:spcAft>
                          <a:spcPts val="0"/>
                        </a:spcAft>
                      </a:pPr>
                      <a:r>
                        <a:rPr lang="en-US" sz="1100" dirty="0">
                          <a:effectLst/>
                        </a:rPr>
                        <a:t>Auditor characteristics</a:t>
                      </a:r>
                    </a:p>
                  </a:txBody>
                  <a:tcPr marL="38006" marR="38006" marT="0" marB="0"/>
                </a:tc>
                <a:tc>
                  <a:txBody>
                    <a:bodyPr/>
                    <a:lstStyle/>
                    <a:p>
                      <a:pPr marL="0" marR="0">
                        <a:lnSpc>
                          <a:spcPct val="100000"/>
                        </a:lnSpc>
                        <a:spcBef>
                          <a:spcPts val="0"/>
                        </a:spcBef>
                        <a:spcAft>
                          <a:spcPts val="0"/>
                        </a:spcAft>
                      </a:pPr>
                      <a:r>
                        <a:rPr lang="en-US" sz="1100" dirty="0">
                          <a:effectLst/>
                        </a:rPr>
                        <a:t>Availability of appropriate personnel, sufficient expertise of personnel, profitability of engagement</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006" marR="38006" marT="0" marB="0"/>
                </a:tc>
                <a:tc vMerge="1">
                  <a:txBody>
                    <a:bodyPr/>
                    <a:lstStyle/>
                    <a:p>
                      <a:endParaRPr lang="en-US"/>
                    </a:p>
                  </a:txBody>
                  <a:tcPr/>
                </a:tc>
                <a:extLst>
                  <a:ext uri="{0D108BD9-81ED-4DB2-BD59-A6C34878D82A}">
                    <a16:rowId xmlns:a16="http://schemas.microsoft.com/office/drawing/2014/main" val="2142648955"/>
                  </a:ext>
                </a:extLst>
              </a:tr>
              <a:tr h="205740">
                <a:tc vMerge="1">
                  <a:txBody>
                    <a:bodyPr/>
                    <a:lstStyle/>
                    <a:p>
                      <a:endParaRPr lang="en-US"/>
                    </a:p>
                  </a:txBody>
                  <a:tcPr/>
                </a:tc>
                <a:tc>
                  <a:txBody>
                    <a:bodyPr/>
                    <a:lstStyle/>
                    <a:p>
                      <a:pPr marL="0" marR="0">
                        <a:lnSpc>
                          <a:spcPct val="100000"/>
                        </a:lnSpc>
                        <a:spcBef>
                          <a:spcPts val="0"/>
                        </a:spcBef>
                        <a:spcAft>
                          <a:spcPts val="0"/>
                        </a:spcAft>
                      </a:pPr>
                      <a:r>
                        <a:rPr lang="en-US" sz="1100" dirty="0">
                          <a:effectLst/>
                        </a:rPr>
                        <a:t>Client Continuance</a:t>
                      </a:r>
                    </a:p>
                  </a:txBody>
                  <a:tcPr marL="38006" marR="38006" marT="0" marB="0"/>
                </a:tc>
                <a:tc>
                  <a:txBody>
                    <a:bodyPr/>
                    <a:lstStyle/>
                    <a:p>
                      <a:pPr marL="0" marR="0">
                        <a:lnSpc>
                          <a:spcPct val="100000"/>
                        </a:lnSpc>
                        <a:spcBef>
                          <a:spcPts val="0"/>
                        </a:spcBef>
                        <a:spcAft>
                          <a:spcPts val="0"/>
                        </a:spcAft>
                      </a:pPr>
                      <a:r>
                        <a:rPr lang="en-US" sz="1100" dirty="0">
                          <a:effectLst/>
                        </a:rPr>
                        <a:t>Significant event; conflicts over accounting and auditing issues; disputes over fees</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006" marR="38006" marT="0" marB="0"/>
                </a:tc>
                <a:tc vMerge="1">
                  <a:txBody>
                    <a:bodyPr/>
                    <a:lstStyle/>
                    <a:p>
                      <a:endParaRPr lang="en-US"/>
                    </a:p>
                  </a:txBody>
                  <a:tcPr/>
                </a:tc>
                <a:extLst>
                  <a:ext uri="{0D108BD9-81ED-4DB2-BD59-A6C34878D82A}">
                    <a16:rowId xmlns:a16="http://schemas.microsoft.com/office/drawing/2014/main" val="950117371"/>
                  </a:ext>
                </a:extLst>
              </a:tr>
            </a:tbl>
          </a:graphicData>
        </a:graphic>
      </p:graphicFrame>
      <p:graphicFrame>
        <p:nvGraphicFramePr>
          <p:cNvPr id="12" name="Table 11">
            <a:extLst>
              <a:ext uri="{FF2B5EF4-FFF2-40B4-BE49-F238E27FC236}">
                <a16:creationId xmlns:a16="http://schemas.microsoft.com/office/drawing/2014/main" id="{7B19566C-A523-5841-B7F6-C45515EDEC61}"/>
              </a:ext>
            </a:extLst>
          </p:cNvPr>
          <p:cNvGraphicFramePr>
            <a:graphicFrameLocks noGrp="1"/>
          </p:cNvGraphicFramePr>
          <p:nvPr>
            <p:extLst/>
          </p:nvPr>
        </p:nvGraphicFramePr>
        <p:xfrm>
          <a:off x="457200" y="4356941"/>
          <a:ext cx="8443799" cy="1188085"/>
        </p:xfrm>
        <a:graphic>
          <a:graphicData uri="http://schemas.openxmlformats.org/drawingml/2006/table">
            <a:tbl>
              <a:tblPr firstRow="1" firstCol="1" lastRow="1" lastCol="1" bandRow="1">
                <a:tableStyleId>{5C22544A-7EE6-4342-B048-85BDC9FD1C3A}</a:tableStyleId>
              </a:tblPr>
              <a:tblGrid>
                <a:gridCol w="838200">
                  <a:extLst>
                    <a:ext uri="{9D8B030D-6E8A-4147-A177-3AD203B41FA5}">
                      <a16:colId xmlns:a16="http://schemas.microsoft.com/office/drawing/2014/main" val="3243570718"/>
                    </a:ext>
                  </a:extLst>
                </a:gridCol>
                <a:gridCol w="6022499">
                  <a:extLst>
                    <a:ext uri="{9D8B030D-6E8A-4147-A177-3AD203B41FA5}">
                      <a16:colId xmlns:a16="http://schemas.microsoft.com/office/drawing/2014/main" val="2430261256"/>
                    </a:ext>
                  </a:extLst>
                </a:gridCol>
                <a:gridCol w="1583100">
                  <a:extLst>
                    <a:ext uri="{9D8B030D-6E8A-4147-A177-3AD203B41FA5}">
                      <a16:colId xmlns:a16="http://schemas.microsoft.com/office/drawing/2014/main" val="1896257757"/>
                    </a:ext>
                  </a:extLst>
                </a:gridCol>
              </a:tblGrid>
              <a:tr h="424180">
                <a:tc>
                  <a:txBody>
                    <a:bodyPr/>
                    <a:lstStyle/>
                    <a:p>
                      <a:pPr marL="0" marR="0">
                        <a:lnSpc>
                          <a:spcPct val="100000"/>
                        </a:lnSpc>
                        <a:spcBef>
                          <a:spcPts val="0"/>
                        </a:spcBef>
                        <a:spcAft>
                          <a:spcPts val="0"/>
                        </a:spcAft>
                      </a:pPr>
                      <a:r>
                        <a:rPr lang="en-US" sz="1050" dirty="0">
                          <a:solidFill>
                            <a:schemeClr val="bg1"/>
                          </a:solidFill>
                          <a:effectLst/>
                        </a:rPr>
                        <a:t>Recommendation</a:t>
                      </a:r>
                      <a:endParaRPr lang="en-US" sz="105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ct val="100000"/>
                        </a:lnSpc>
                        <a:spcBef>
                          <a:spcPts val="0"/>
                        </a:spcBef>
                        <a:spcAft>
                          <a:spcPts val="0"/>
                        </a:spcAft>
                      </a:pPr>
                      <a:r>
                        <a:rPr lang="en-US" sz="1050" dirty="0">
                          <a:solidFill>
                            <a:schemeClr val="tx1"/>
                          </a:solidFill>
                          <a:effectLst/>
                        </a:rPr>
                        <a:t>Sub question categories; </a:t>
                      </a:r>
                    </a:p>
                    <a:p>
                      <a:pPr marL="0" marR="0">
                        <a:lnSpc>
                          <a:spcPct val="100000"/>
                        </a:lnSpc>
                        <a:spcBef>
                          <a:spcPts val="0"/>
                        </a:spcBef>
                        <a:spcAft>
                          <a:spcPts val="0"/>
                        </a:spcAft>
                      </a:pPr>
                      <a:r>
                        <a:rPr lang="en-US" sz="1050" dirty="0">
                          <a:solidFill>
                            <a:schemeClr val="tx1"/>
                          </a:solidFill>
                          <a:effectLst/>
                        </a:rPr>
                        <a:t>Updated related topics discovered from adaptive learning module</a:t>
                      </a:r>
                      <a:endParaRPr lang="en-US" sz="105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ct val="100000"/>
                        </a:lnSpc>
                        <a:spcBef>
                          <a:spcPts val="0"/>
                        </a:spcBef>
                        <a:spcAft>
                          <a:spcPts val="0"/>
                        </a:spcAft>
                      </a:pPr>
                      <a:r>
                        <a:rPr lang="en-US" sz="1050" dirty="0">
                          <a:solidFill>
                            <a:schemeClr val="tx1"/>
                          </a:solidFill>
                          <a:effectLst/>
                        </a:rPr>
                        <a:t>Pre-defined recommendation table; </a:t>
                      </a:r>
                    </a:p>
                    <a:p>
                      <a:pPr marL="0" marR="0">
                        <a:lnSpc>
                          <a:spcPct val="100000"/>
                        </a:lnSpc>
                        <a:spcBef>
                          <a:spcPts val="0"/>
                        </a:spcBef>
                        <a:spcAft>
                          <a:spcPts val="0"/>
                        </a:spcAft>
                      </a:pPr>
                      <a:r>
                        <a:rPr lang="en-US" sz="1050" dirty="0">
                          <a:solidFill>
                            <a:schemeClr val="tx1"/>
                          </a:solidFill>
                          <a:effectLst/>
                        </a:rPr>
                        <a:t>Adaptive learning module</a:t>
                      </a:r>
                      <a:endParaRPr lang="en-US" sz="105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598675599"/>
                  </a:ext>
                </a:extLst>
              </a:tr>
              <a:tr h="387985">
                <a:tc>
                  <a:txBody>
                    <a:bodyPr/>
                    <a:lstStyle/>
                    <a:p>
                      <a:pPr marL="0" marR="0">
                        <a:lnSpc>
                          <a:spcPct val="100000"/>
                        </a:lnSpc>
                        <a:spcBef>
                          <a:spcPts val="0"/>
                        </a:spcBef>
                        <a:spcAft>
                          <a:spcPts val="0"/>
                        </a:spcAft>
                      </a:pPr>
                      <a:r>
                        <a:rPr lang="en-US" sz="1050" dirty="0">
                          <a:solidFill>
                            <a:schemeClr val="bg1"/>
                          </a:solidFill>
                          <a:effectLst/>
                        </a:rPr>
                        <a:t>Applications </a:t>
                      </a:r>
                      <a:endParaRPr lang="en-US" sz="105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ct val="100000"/>
                        </a:lnSpc>
                        <a:spcBef>
                          <a:spcPts val="0"/>
                        </a:spcBef>
                        <a:spcAft>
                          <a:spcPts val="0"/>
                        </a:spcAft>
                      </a:pPr>
                      <a:r>
                        <a:rPr lang="en-US" sz="1050" dirty="0">
                          <a:solidFill>
                            <a:schemeClr val="tx1"/>
                          </a:solidFill>
                          <a:effectLst/>
                        </a:rPr>
                        <a:t>Audit programs/tools</a:t>
                      </a:r>
                      <a:endParaRPr lang="en-US" sz="105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ct val="100000"/>
                        </a:lnSpc>
                        <a:spcBef>
                          <a:spcPts val="0"/>
                        </a:spcBef>
                        <a:spcAft>
                          <a:spcPts val="0"/>
                        </a:spcAft>
                      </a:pPr>
                      <a:r>
                        <a:rPr lang="en-US" sz="1050" dirty="0">
                          <a:solidFill>
                            <a:schemeClr val="tx1"/>
                          </a:solidFill>
                          <a:effectLst/>
                        </a:rPr>
                        <a:t>Service Delegation module</a:t>
                      </a:r>
                      <a:endParaRPr lang="en-US" sz="105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762723943"/>
                  </a:ext>
                </a:extLst>
              </a:tr>
            </a:tbl>
          </a:graphicData>
        </a:graphic>
      </p:graphicFrame>
      <p:graphicFrame>
        <p:nvGraphicFramePr>
          <p:cNvPr id="13" name="Table 12">
            <a:extLst>
              <a:ext uri="{FF2B5EF4-FFF2-40B4-BE49-F238E27FC236}">
                <a16:creationId xmlns:a16="http://schemas.microsoft.com/office/drawing/2014/main" id="{D6E23918-69FD-524D-BCE1-40DC55BE0FD7}"/>
              </a:ext>
            </a:extLst>
          </p:cNvPr>
          <p:cNvGraphicFramePr>
            <a:graphicFrameLocks noGrp="1"/>
          </p:cNvGraphicFramePr>
          <p:nvPr>
            <p:extLst/>
          </p:nvPr>
        </p:nvGraphicFramePr>
        <p:xfrm>
          <a:off x="1320538" y="3846930"/>
          <a:ext cx="5937250" cy="2926080"/>
        </p:xfrm>
        <a:graphic>
          <a:graphicData uri="http://schemas.openxmlformats.org/drawingml/2006/table">
            <a:tbl>
              <a:tblPr firstRow="1" firstCol="1" bandRow="1">
                <a:tableStyleId>{F5AB1C69-6EDB-4FF4-983F-18BD219EF322}</a:tableStyleId>
              </a:tblPr>
              <a:tblGrid>
                <a:gridCol w="992505">
                  <a:extLst>
                    <a:ext uri="{9D8B030D-6E8A-4147-A177-3AD203B41FA5}">
                      <a16:colId xmlns:a16="http://schemas.microsoft.com/office/drawing/2014/main" val="986949141"/>
                    </a:ext>
                  </a:extLst>
                </a:gridCol>
                <a:gridCol w="3646805">
                  <a:extLst>
                    <a:ext uri="{9D8B030D-6E8A-4147-A177-3AD203B41FA5}">
                      <a16:colId xmlns:a16="http://schemas.microsoft.com/office/drawing/2014/main" val="2540806718"/>
                    </a:ext>
                  </a:extLst>
                </a:gridCol>
                <a:gridCol w="1297940">
                  <a:extLst>
                    <a:ext uri="{9D8B030D-6E8A-4147-A177-3AD203B41FA5}">
                      <a16:colId xmlns:a16="http://schemas.microsoft.com/office/drawing/2014/main" val="2640203377"/>
                    </a:ext>
                  </a:extLst>
                </a:gridCol>
              </a:tblGrid>
              <a:tr h="313690">
                <a:tc>
                  <a:txBody>
                    <a:bodyPr/>
                    <a:lstStyle/>
                    <a:p>
                      <a:pPr marL="0" marR="0">
                        <a:lnSpc>
                          <a:spcPct val="100000"/>
                        </a:lnSpc>
                        <a:spcBef>
                          <a:spcPts val="0"/>
                        </a:spcBef>
                        <a:spcAft>
                          <a:spcPts val="0"/>
                        </a:spcAft>
                      </a:pPr>
                      <a:r>
                        <a:rPr lang="en-US" sz="1200">
                          <a:effectLst/>
                        </a:rPr>
                        <a:t>Knowledge type</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ct val="100000"/>
                        </a:lnSpc>
                        <a:spcBef>
                          <a:spcPts val="0"/>
                        </a:spcBef>
                        <a:spcAft>
                          <a:spcPts val="0"/>
                        </a:spcAft>
                      </a:pPr>
                      <a:r>
                        <a:rPr lang="en-US" sz="1200" dirty="0">
                          <a:effectLst/>
                        </a:rPr>
                        <a:t>Details </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ct val="100000"/>
                        </a:lnSpc>
                        <a:spcBef>
                          <a:spcPts val="0"/>
                        </a:spcBef>
                        <a:spcAft>
                          <a:spcPts val="0"/>
                        </a:spcAft>
                      </a:pPr>
                      <a:r>
                        <a:rPr lang="en-US" sz="1200">
                          <a:effectLst/>
                        </a:rPr>
                        <a:t>Format to save in the QA system </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067735817"/>
                  </a:ext>
                </a:extLst>
              </a:tr>
              <a:tr h="0">
                <a:tc>
                  <a:txBody>
                    <a:bodyPr/>
                    <a:lstStyle/>
                    <a:p>
                      <a:pPr marL="0" marR="0">
                        <a:lnSpc>
                          <a:spcPct val="100000"/>
                        </a:lnSpc>
                        <a:spcBef>
                          <a:spcPts val="0"/>
                        </a:spcBef>
                        <a:spcAft>
                          <a:spcPts val="0"/>
                        </a:spcAft>
                      </a:pPr>
                      <a:r>
                        <a:rPr lang="en-US" sz="1200" dirty="0">
                          <a:effectLst/>
                        </a:rPr>
                        <a:t>Available files</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ct val="100000"/>
                        </a:lnSpc>
                        <a:spcBef>
                          <a:spcPts val="0"/>
                        </a:spcBef>
                        <a:spcAft>
                          <a:spcPts val="0"/>
                        </a:spcAft>
                      </a:pPr>
                      <a:r>
                        <a:rPr lang="en-US" sz="1200" dirty="0">
                          <a:effectLst/>
                        </a:rPr>
                        <a:t>- Financial information: annual reports, interim financial statements, income tax returns, etc.</a:t>
                      </a:r>
                    </a:p>
                    <a:p>
                      <a:pPr marL="0" marR="0">
                        <a:lnSpc>
                          <a:spcPct val="100000"/>
                        </a:lnSpc>
                        <a:spcBef>
                          <a:spcPts val="0"/>
                        </a:spcBef>
                        <a:spcAft>
                          <a:spcPts val="0"/>
                        </a:spcAft>
                      </a:pPr>
                      <a:r>
                        <a:rPr lang="en-US" sz="1200" dirty="0">
                          <a:effectLst/>
                        </a:rPr>
                        <a:t>- Regulations, audit standards</a:t>
                      </a:r>
                    </a:p>
                    <a:p>
                      <a:pPr marL="0" marR="0">
                        <a:lnSpc>
                          <a:spcPct val="100000"/>
                        </a:lnSpc>
                        <a:spcBef>
                          <a:spcPts val="0"/>
                        </a:spcBef>
                        <a:spcAft>
                          <a:spcPts val="0"/>
                        </a:spcAft>
                      </a:pPr>
                      <a:r>
                        <a:rPr lang="en-US" sz="1200" dirty="0">
                          <a:effectLst/>
                        </a:rPr>
                        <a:t>- Received inquiry from third parties</a:t>
                      </a:r>
                    </a:p>
                    <a:p>
                      <a:pPr marL="0" marR="0">
                        <a:lnSpc>
                          <a:spcPct val="100000"/>
                        </a:lnSpc>
                        <a:spcBef>
                          <a:spcPts val="0"/>
                        </a:spcBef>
                        <a:spcAft>
                          <a:spcPts val="0"/>
                        </a:spcAft>
                      </a:pPr>
                      <a:r>
                        <a:rPr lang="en-US" sz="1200" dirty="0">
                          <a:effectLst/>
                        </a:rPr>
                        <a:t>- Notes from meetings discussion</a:t>
                      </a:r>
                    </a:p>
                    <a:p>
                      <a:pPr marL="0" marR="0">
                        <a:lnSpc>
                          <a:spcPct val="100000"/>
                        </a:lnSpc>
                        <a:spcBef>
                          <a:spcPts val="0"/>
                        </a:spcBef>
                        <a:spcAft>
                          <a:spcPts val="0"/>
                        </a:spcAft>
                      </a:pPr>
                      <a:r>
                        <a:rPr lang="en-US" sz="1200" dirty="0">
                          <a:effectLst/>
                        </a:rPr>
                        <a:t>- Memo or completed entity acceptance questionnaire or checklist </a:t>
                      </a:r>
                    </a:p>
                    <a:p>
                      <a:pPr marL="0" marR="0">
                        <a:lnSpc>
                          <a:spcPct val="100000"/>
                        </a:lnSpc>
                        <a:spcBef>
                          <a:spcPts val="0"/>
                        </a:spcBef>
                        <a:spcAft>
                          <a:spcPts val="0"/>
                        </a:spcAft>
                      </a:pPr>
                      <a:r>
                        <a:rPr lang="en-US" sz="1200" dirty="0">
                          <a:effectLst/>
                        </a:rPr>
                        <a:t>- </a:t>
                      </a:r>
                      <a:r>
                        <a:rPr lang="en-US" altLang="zh-CN" sz="1200" dirty="0">
                          <a:effectLst/>
                        </a:rPr>
                        <a:t>D</a:t>
                      </a:r>
                      <a:r>
                        <a:rPr lang="en-US" sz="1200" dirty="0">
                          <a:effectLst/>
                        </a:rPr>
                        <a:t>ocumented inquiries from predecessor auditor</a:t>
                      </a:r>
                    </a:p>
                    <a:p>
                      <a:pPr marL="0" marR="0">
                        <a:lnSpc>
                          <a:spcPct val="100000"/>
                        </a:lnSpc>
                        <a:spcBef>
                          <a:spcPts val="0"/>
                        </a:spcBef>
                        <a:spcAft>
                          <a:spcPts val="0"/>
                        </a:spcAft>
                      </a:pPr>
                      <a:r>
                        <a:rPr lang="en-US" sz="1200" dirty="0">
                          <a:effectLst/>
                        </a:rPr>
                        <a:t>- Copies of working papers from predecessor auditor</a:t>
                      </a:r>
                    </a:p>
                    <a:p>
                      <a:pPr marL="0" marR="0">
                        <a:lnSpc>
                          <a:spcPct val="100000"/>
                        </a:lnSpc>
                        <a:spcBef>
                          <a:spcPts val="0"/>
                        </a:spcBef>
                        <a:spcAft>
                          <a:spcPts val="0"/>
                        </a:spcAft>
                      </a:pPr>
                      <a:r>
                        <a:rPr lang="en-US" sz="1200" dirty="0">
                          <a:effectLst/>
                        </a:rPr>
                        <a:t>- Risk rating from audit programs</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ct val="100000"/>
                        </a:lnSpc>
                        <a:spcBef>
                          <a:spcPts val="0"/>
                        </a:spcBef>
                        <a:spcAft>
                          <a:spcPts val="0"/>
                        </a:spcAft>
                      </a:pPr>
                      <a:r>
                        <a:rPr lang="en-US" sz="1200">
                          <a:effectLst/>
                        </a:rPr>
                        <a:t> </a:t>
                      </a:r>
                    </a:p>
                    <a:p>
                      <a:pPr marL="0" marR="0">
                        <a:lnSpc>
                          <a:spcPct val="100000"/>
                        </a:lnSpc>
                        <a:spcBef>
                          <a:spcPts val="0"/>
                        </a:spcBef>
                        <a:spcAft>
                          <a:spcPts val="0"/>
                        </a:spcAft>
                      </a:pPr>
                      <a:r>
                        <a:rPr lang="en-US" sz="1200">
                          <a:effectLst/>
                        </a:rPr>
                        <a:t> </a:t>
                      </a:r>
                    </a:p>
                    <a:p>
                      <a:pPr marL="0" marR="0">
                        <a:lnSpc>
                          <a:spcPct val="100000"/>
                        </a:lnSpc>
                        <a:spcBef>
                          <a:spcPts val="0"/>
                        </a:spcBef>
                        <a:spcAft>
                          <a:spcPts val="0"/>
                        </a:spcAft>
                      </a:pPr>
                      <a:r>
                        <a:rPr lang="en-US" sz="1200">
                          <a:effectLst/>
                        </a:rPr>
                        <a:t> </a:t>
                      </a:r>
                    </a:p>
                    <a:p>
                      <a:pPr marL="0" marR="0">
                        <a:lnSpc>
                          <a:spcPct val="100000"/>
                        </a:lnSpc>
                        <a:spcBef>
                          <a:spcPts val="0"/>
                        </a:spcBef>
                        <a:spcAft>
                          <a:spcPts val="0"/>
                        </a:spcAft>
                      </a:pPr>
                      <a:r>
                        <a:rPr lang="en-US" sz="1200">
                          <a:effectLst/>
                        </a:rPr>
                        <a:t>IR-based QA system and knowledge QA system</a:t>
                      </a:r>
                    </a:p>
                    <a:p>
                      <a:pPr marL="0" marR="0">
                        <a:lnSpc>
                          <a:spcPct val="100000"/>
                        </a:lnSpc>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575235316"/>
                  </a:ext>
                </a:extLst>
              </a:tr>
              <a:tr h="0">
                <a:tc>
                  <a:txBody>
                    <a:bodyPr/>
                    <a:lstStyle/>
                    <a:p>
                      <a:pPr marL="0" marR="0">
                        <a:lnSpc>
                          <a:spcPct val="100000"/>
                        </a:lnSpc>
                        <a:spcBef>
                          <a:spcPts val="0"/>
                        </a:spcBef>
                        <a:spcAft>
                          <a:spcPts val="0"/>
                        </a:spcAft>
                      </a:pPr>
                      <a:r>
                        <a:rPr lang="en-US" sz="1200">
                          <a:effectLst/>
                        </a:rPr>
                        <a:t>Collected knowledge</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ct val="100000"/>
                        </a:lnSpc>
                        <a:spcBef>
                          <a:spcPts val="0"/>
                        </a:spcBef>
                        <a:spcAft>
                          <a:spcPts val="0"/>
                        </a:spcAft>
                      </a:pPr>
                      <a:r>
                        <a:rPr lang="en-US" sz="1200" dirty="0">
                          <a:effectLst/>
                        </a:rPr>
                        <a:t>- Converted knowledge from conversational teleconference, meetings, inquiries </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ct val="100000"/>
                        </a:lnSpc>
                        <a:spcBef>
                          <a:spcPts val="0"/>
                        </a:spcBef>
                        <a:spcAft>
                          <a:spcPts val="0"/>
                        </a:spcAft>
                      </a:pPr>
                      <a:r>
                        <a:rPr lang="en-US" sz="1200" dirty="0">
                          <a:effectLst/>
                        </a:rPr>
                        <a:t>Knowledge QA system</a:t>
                      </a:r>
                      <a:endParaRPr lang="en-US"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952866915"/>
                  </a:ext>
                </a:extLst>
              </a:tr>
            </a:tbl>
          </a:graphicData>
        </a:graphic>
      </p:graphicFrame>
      <p:sp>
        <p:nvSpPr>
          <p:cNvPr id="2" name="Slide Number Placeholder 1">
            <a:extLst>
              <a:ext uri="{FF2B5EF4-FFF2-40B4-BE49-F238E27FC236}">
                <a16:creationId xmlns:a16="http://schemas.microsoft.com/office/drawing/2014/main" id="{AEECD4CE-1684-9C42-9734-89A9E76138CC}"/>
              </a:ext>
            </a:extLst>
          </p:cNvPr>
          <p:cNvSpPr>
            <a:spLocks noGrp="1"/>
          </p:cNvSpPr>
          <p:nvPr>
            <p:ph type="sldNum" sz="quarter" idx="4294967295"/>
          </p:nvPr>
        </p:nvSpPr>
        <p:spPr/>
        <p:txBody>
          <a:bodyPr/>
          <a:lstStyle/>
          <a:p>
            <a:pPr>
              <a:defRPr/>
            </a:pPr>
            <a:r>
              <a:rPr lang="en-US" altLang="zh-CN" dirty="0"/>
              <a:t>11/13</a:t>
            </a:r>
          </a:p>
        </p:txBody>
      </p:sp>
    </p:spTree>
    <p:extLst>
      <p:ext uri="{BB962C8B-B14F-4D97-AF65-F5344CB8AC3E}">
        <p14:creationId xmlns:p14="http://schemas.microsoft.com/office/powerpoint/2010/main" val="2640609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0400" y="2819400"/>
            <a:ext cx="2895600" cy="914400"/>
          </a:xfrm>
        </p:spPr>
        <p:txBody>
          <a:bodyPr/>
          <a:lstStyle/>
          <a:p>
            <a:pPr>
              <a:buNone/>
            </a:pPr>
            <a:r>
              <a:rPr lang="en-US" altLang="zh-TW" sz="4400" b="1" dirty="0">
                <a:solidFill>
                  <a:srgbClr val="002F8E"/>
                </a:solidFill>
                <a:latin typeface="Times New Roman" pitchFamily="18" charset="0"/>
                <a:cs typeface="Times New Roman" pitchFamily="18" charset="0"/>
              </a:rPr>
              <a:t>Thank you!</a:t>
            </a:r>
            <a:endParaRPr lang="zh-TW" altLang="en-US" sz="4400" b="1" dirty="0">
              <a:solidFill>
                <a:srgbClr val="002F8E"/>
              </a:solidFill>
              <a:latin typeface="Times New Roman" pitchFamily="18" charset="0"/>
              <a:cs typeface="Times New Roman" pitchFamily="18" charset="0"/>
            </a:endParaRPr>
          </a:p>
        </p:txBody>
      </p:sp>
      <p:sp>
        <p:nvSpPr>
          <p:cNvPr id="2" name="Slide Number Placeholder 1"/>
          <p:cNvSpPr>
            <a:spLocks noGrp="1"/>
          </p:cNvSpPr>
          <p:nvPr>
            <p:ph type="sldNum" sz="quarter" idx="10"/>
          </p:nvPr>
        </p:nvSpPr>
        <p:spPr/>
        <p:txBody>
          <a:bodyPr/>
          <a:lstStyle/>
          <a:p>
            <a:fld id="{C3DBAE32-8B7A-490B-8AE3-2E89D422B6F4}" type="slidenum">
              <a:rPr lang="zh-TW" altLang="en-US" smtClean="0"/>
              <a:pPr/>
              <a:t>59</a:t>
            </a:fld>
            <a:endParaRPr lang="zh-TW" altLang="en-US"/>
          </a:p>
        </p:txBody>
      </p:sp>
    </p:spTree>
    <p:extLst>
      <p:ext uri="{BB962C8B-B14F-4D97-AF65-F5344CB8AC3E}">
        <p14:creationId xmlns:p14="http://schemas.microsoft.com/office/powerpoint/2010/main" val="28063084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1762A12A-6B11-4FBB-A0AC-593589A0974D}" type="slidenum">
              <a:rPr lang="zh-TW" altLang="en-US" smtClean="0"/>
              <a:pPr/>
              <a:t>6</a:t>
            </a:fld>
            <a:endParaRPr lang="en-US" altLang="zh-TW"/>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9181269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1762A12A-6B11-4FBB-A0AC-593589A0974D}" type="slidenum">
              <a:rPr lang="zh-TW" altLang="en-US" smtClean="0"/>
              <a:pPr/>
              <a:t>60</a:t>
            </a:fld>
            <a:endParaRPr lang="en-US" altLang="zh-TW"/>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43000" y="857250"/>
            <a:ext cx="6858000" cy="5143500"/>
          </a:xfrm>
          <a:prstGeom prst="rect">
            <a:avLst/>
          </a:prstGeom>
        </p:spPr>
      </p:pic>
    </p:spTree>
    <p:extLst>
      <p:ext uri="{BB962C8B-B14F-4D97-AF65-F5344CB8AC3E}">
        <p14:creationId xmlns:p14="http://schemas.microsoft.com/office/powerpoint/2010/main" val="289400051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p:txBody>
          <a:bodyPr/>
          <a:lstStyle/>
          <a:p>
            <a:fld id="{08295F63-EC0A-4FE0-9F52-48A60058002D}" type="slidenum">
              <a:rPr lang="en-US" smtClean="0"/>
              <a:t>61</a:t>
            </a:fld>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43000" y="857250"/>
            <a:ext cx="6858000" cy="5143500"/>
          </a:xfrm>
          <a:prstGeom prst="rect">
            <a:avLst/>
          </a:prstGeom>
        </p:spPr>
      </p:pic>
    </p:spTree>
    <p:extLst>
      <p:ext uri="{BB962C8B-B14F-4D97-AF65-F5344CB8AC3E}">
        <p14:creationId xmlns:p14="http://schemas.microsoft.com/office/powerpoint/2010/main" val="45938685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1762A12A-6B11-4FBB-A0AC-593589A0974D}" type="slidenum">
              <a:rPr lang="zh-TW" altLang="en-US" smtClean="0"/>
              <a:pPr/>
              <a:t>62</a:t>
            </a:fld>
            <a:endParaRPr lang="en-US" altLang="zh-TW"/>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716772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Autofit/>
          </a:bodyPr>
          <a:lstStyle/>
          <a:p>
            <a:r>
              <a:rPr lang="en-US" sz="2400" dirty="0" smtClean="0"/>
              <a:t>Miklos A. Vasarhelyi</a:t>
            </a:r>
            <a:endParaRPr lang="en-US" sz="2400" dirty="0"/>
          </a:p>
          <a:p>
            <a:r>
              <a:rPr lang="en-US" sz="2400" dirty="0" smtClean="0"/>
              <a:t>Kristyn Calabrese</a:t>
            </a:r>
            <a:endParaRPr lang="en-US" sz="2400" dirty="0"/>
          </a:p>
          <a:p>
            <a:r>
              <a:rPr lang="en-US" sz="2400" dirty="0" smtClean="0"/>
              <a:t>March 21, 2019 </a:t>
            </a:r>
          </a:p>
          <a:p>
            <a:r>
              <a:rPr lang="en-US" sz="2400" dirty="0" smtClean="0"/>
              <a:t>Seville Spain</a:t>
            </a:r>
            <a:endParaRPr lang="en-US" sz="2400" dirty="0"/>
          </a:p>
        </p:txBody>
      </p:sp>
      <p:sp>
        <p:nvSpPr>
          <p:cNvPr id="2" name="Title 1"/>
          <p:cNvSpPr>
            <a:spLocks noGrp="1"/>
          </p:cNvSpPr>
          <p:nvPr>
            <p:ph type="title"/>
          </p:nvPr>
        </p:nvSpPr>
        <p:spPr/>
        <p:txBody>
          <a:bodyPr>
            <a:normAutofit/>
          </a:bodyPr>
          <a:lstStyle/>
          <a:p>
            <a:r>
              <a:rPr lang="en-US" dirty="0" smtClean="0"/>
              <a:t>Artificial Intelligence In Auditing</a:t>
            </a:r>
            <a:endParaRPr lang="en-US" dirty="0"/>
          </a:p>
        </p:txBody>
      </p:sp>
      <p:sp>
        <p:nvSpPr>
          <p:cNvPr id="4" name="Slide Number Placeholder 3"/>
          <p:cNvSpPr>
            <a:spLocks noGrp="1"/>
          </p:cNvSpPr>
          <p:nvPr>
            <p:ph type="sldNum" sz="quarter" idx="4294967295"/>
          </p:nvPr>
        </p:nvSpPr>
        <p:spPr/>
        <p:txBody>
          <a:bodyPr/>
          <a:lstStyle/>
          <a:p>
            <a:fld id="{08295F63-EC0A-4FE0-9F52-48A60058002D}" type="slidenum">
              <a:rPr lang="en-US" smtClean="0"/>
              <a:t>7</a:t>
            </a:fld>
            <a:endParaRPr lang="en-US"/>
          </a:p>
        </p:txBody>
      </p:sp>
    </p:spTree>
    <p:extLst>
      <p:ext uri="{BB962C8B-B14F-4D97-AF65-F5344CB8AC3E}">
        <p14:creationId xmlns:p14="http://schemas.microsoft.com/office/powerpoint/2010/main" val="40436833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2AADE-8FD1-874F-B95A-91DEA0489A0A}"/>
              </a:ext>
            </a:extLst>
          </p:cNvPr>
          <p:cNvSpPr>
            <a:spLocks noGrp="1"/>
          </p:cNvSpPr>
          <p:nvPr>
            <p:ph type="title"/>
          </p:nvPr>
        </p:nvSpPr>
        <p:spPr/>
        <p:txBody>
          <a:bodyPr/>
          <a:lstStyle/>
          <a:p>
            <a:r>
              <a:rPr lang="en-US" dirty="0" smtClean="0"/>
              <a:t>WORK ON </a:t>
            </a:r>
            <a:r>
              <a:rPr lang="en-US" dirty="0" smtClean="0"/>
              <a:t>AI AT THE CARLAB</a:t>
            </a:r>
            <a:r>
              <a:rPr lang="en-US" dirty="0" smtClean="0"/>
              <a:t> </a:t>
            </a:r>
            <a:endParaRPr lang="en-US" dirty="0"/>
          </a:p>
        </p:txBody>
      </p:sp>
      <p:sp>
        <p:nvSpPr>
          <p:cNvPr id="3" name="Content Placeholder 2">
            <a:extLst>
              <a:ext uri="{FF2B5EF4-FFF2-40B4-BE49-F238E27FC236}">
                <a16:creationId xmlns:a16="http://schemas.microsoft.com/office/drawing/2014/main" id="{BE1D79C4-F78A-E741-B6A2-36FD3C8A1256}"/>
              </a:ext>
            </a:extLst>
          </p:cNvPr>
          <p:cNvSpPr>
            <a:spLocks noGrp="1"/>
          </p:cNvSpPr>
          <p:nvPr>
            <p:ph idx="1"/>
          </p:nvPr>
        </p:nvSpPr>
        <p:spPr/>
        <p:txBody>
          <a:bodyPr/>
          <a:lstStyle/>
          <a:p>
            <a:r>
              <a:rPr lang="en-US" dirty="0" smtClean="0"/>
              <a:t> Ting Sun – Deep Learning</a:t>
            </a:r>
          </a:p>
          <a:p>
            <a:r>
              <a:rPr lang="en-US" dirty="0"/>
              <a:t> </a:t>
            </a:r>
            <a:r>
              <a:rPr lang="en-US" dirty="0" smtClean="0"/>
              <a:t>Qiao Li – Cognitive decision aids</a:t>
            </a:r>
          </a:p>
          <a:p>
            <a:r>
              <a:rPr lang="en-US" dirty="0" smtClean="0"/>
              <a:t> Ivy </a:t>
            </a:r>
            <a:r>
              <a:rPr lang="en-US" dirty="0" err="1" smtClean="0"/>
              <a:t>Mukono</a:t>
            </a:r>
            <a:r>
              <a:rPr lang="en-US" dirty="0" smtClean="0"/>
              <a:t> / Helen Brown Liburd</a:t>
            </a:r>
          </a:p>
          <a:p>
            <a:pPr lvl="1"/>
            <a:r>
              <a:rPr lang="en-US" dirty="0" smtClean="0"/>
              <a:t>Ethics of AI</a:t>
            </a:r>
          </a:p>
          <a:p>
            <a:pPr lvl="1"/>
            <a:r>
              <a:rPr lang="en-US" dirty="0" smtClean="0"/>
              <a:t>AI projects in CPA firms</a:t>
            </a:r>
          </a:p>
          <a:p>
            <a:r>
              <a:rPr lang="en-US" dirty="0"/>
              <a:t> </a:t>
            </a:r>
            <a:r>
              <a:rPr lang="en-US" dirty="0" smtClean="0"/>
              <a:t>Abby Zhang – RPA / IPA</a:t>
            </a:r>
          </a:p>
          <a:p>
            <a:r>
              <a:rPr lang="en-US" dirty="0" smtClean="0"/>
              <a:t>Arion Cheong / Xin </a:t>
            </a:r>
            <a:r>
              <a:rPr lang="en-US" dirty="0" err="1" smtClean="0"/>
              <a:t>Xin</a:t>
            </a:r>
            <a:r>
              <a:rPr lang="en-US" dirty="0" smtClean="0"/>
              <a:t> Wang / Miklos Vasarhelyi</a:t>
            </a:r>
          </a:p>
          <a:p>
            <a:pPr lvl="1"/>
            <a:r>
              <a:rPr lang="en-US" dirty="0" smtClean="0"/>
              <a:t>Government </a:t>
            </a:r>
            <a:r>
              <a:rPr lang="en-US" dirty="0"/>
              <a:t>E</a:t>
            </a:r>
            <a:r>
              <a:rPr lang="en-US" dirty="0" smtClean="0"/>
              <a:t>nvironmental Monitoring (GEM)</a:t>
            </a:r>
          </a:p>
          <a:p>
            <a:r>
              <a:rPr lang="en-US" dirty="0" smtClean="0"/>
              <a:t>Several Real Life Continuous Audit Projects</a:t>
            </a:r>
          </a:p>
          <a:p>
            <a:pPr lvl="1"/>
            <a:r>
              <a:rPr lang="en-US" dirty="0" smtClean="0"/>
              <a:t>Brazilian Navy</a:t>
            </a:r>
          </a:p>
          <a:p>
            <a:pPr lvl="1"/>
            <a:r>
              <a:rPr lang="en-US" dirty="0" err="1" smtClean="0"/>
              <a:t>Hering</a:t>
            </a:r>
            <a:r>
              <a:rPr lang="en-US" dirty="0" smtClean="0"/>
              <a:t> </a:t>
            </a:r>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C84D1D0F-9864-574D-BF38-D99F8FA6C669}"/>
              </a:ext>
            </a:extLst>
          </p:cNvPr>
          <p:cNvSpPr>
            <a:spLocks noGrp="1"/>
          </p:cNvSpPr>
          <p:nvPr>
            <p:ph type="sldNum" sz="quarter" idx="10"/>
          </p:nvPr>
        </p:nvSpPr>
        <p:spPr/>
        <p:txBody>
          <a:bodyPr/>
          <a:lstStyle/>
          <a:p>
            <a:pPr>
              <a:defRPr/>
            </a:pPr>
            <a:fld id="{45488343-B159-074D-B355-B61FD1A20D53}" type="slidenum">
              <a:rPr lang="en-US" smtClean="0"/>
              <a:pPr>
                <a:defRPr/>
              </a:pPr>
              <a:t>8</a:t>
            </a:fld>
            <a:endParaRPr lang="en-US"/>
          </a:p>
        </p:txBody>
      </p:sp>
    </p:spTree>
    <p:extLst>
      <p:ext uri="{BB962C8B-B14F-4D97-AF65-F5344CB8AC3E}">
        <p14:creationId xmlns:p14="http://schemas.microsoft.com/office/powerpoint/2010/main" val="156072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Slide Number Placeholder 2"/>
          <p:cNvSpPr>
            <a:spLocks noGrp="1"/>
          </p:cNvSpPr>
          <p:nvPr>
            <p:ph type="sldNum" sz="quarter" idx="4294967295"/>
          </p:nvPr>
        </p:nvSpPr>
        <p:spPr/>
        <p:txBody>
          <a:bodyPr/>
          <a:lstStyle/>
          <a:p>
            <a:fld id="{08295F63-EC0A-4FE0-9F52-48A60058002D}" type="slidenum">
              <a:rPr lang="en-US" smtClean="0"/>
              <a:t>9</a:t>
            </a:fld>
            <a:endParaRPr lang="en-US"/>
          </a:p>
        </p:txBody>
      </p:sp>
      <p:sp>
        <p:nvSpPr>
          <p:cNvPr id="4" name="Title 3"/>
          <p:cNvSpPr>
            <a:spLocks noGrp="1"/>
          </p:cNvSpPr>
          <p:nvPr>
            <p:ph type="title"/>
          </p:nvPr>
        </p:nvSpPr>
        <p:spPr/>
        <p:txBody>
          <a:bodyPr/>
          <a:lstStyle/>
          <a:p>
            <a:r>
              <a:rPr lang="en-US" dirty="0" smtClean="0"/>
              <a:t>What is (ARTIFICIAL) intelligence?</a:t>
            </a:r>
            <a:endParaRPr lang="en-US" dirty="0"/>
          </a:p>
        </p:txBody>
      </p:sp>
    </p:spTree>
    <p:extLst>
      <p:ext uri="{BB962C8B-B14F-4D97-AF65-F5344CB8AC3E}">
        <p14:creationId xmlns:p14="http://schemas.microsoft.com/office/powerpoint/2010/main" val="887696255"/>
      </p:ext>
    </p:extLst>
  </p:cSld>
  <p:clrMapOvr>
    <a:masterClrMapping/>
  </p:clrMapOvr>
  <p:timing>
    <p:tnLst>
      <p:par>
        <p:cTn id="1" dur="indefinite" restart="never" nodeType="tmRoot"/>
      </p:par>
    </p:tnLst>
  </p:timing>
</p:sld>
</file>

<file path=ppt/theme/theme1.xml><?xml version="1.0" encoding="utf-8"?>
<a:theme xmlns:a="http://schemas.openxmlformats.org/drawingml/2006/main" name="佈景主題1">
  <a:themeElements>
    <a:clrScheme name="RU_Template_Verdana_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RU_Template_Verdana_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RU_Template_Verdana_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U_Template_Verdana_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RU_Template_Verdana_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RU_Template_Verdana_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RU_Template_Verdana_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RU_Template_Verdana_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RU_Template_Verdana_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RU_Template_Verdana_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U_Template_Verdana_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U_Template_Verdana_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RU_Template_Verdana_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U_Template_Verdana_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RU_Template_Formata_B">
  <a:themeElements>
    <a:clrScheme name="RUTemplate_Formata_B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RUTemplate_Formata_B">
      <a:majorFont>
        <a:latin typeface="Formata BQ Regular"/>
        <a:ea typeface=""/>
        <a:cs typeface=""/>
      </a:majorFont>
      <a:minorFont>
        <a:latin typeface="Formata BQ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UTemplate_Formata_B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UTemplate_Formata_B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RUTemplate_Formata_B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RUTemplate_Formata_B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RUTemplate_Formata_B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RUTemplate_Formata_B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RUTemplate_Formata_B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RUTemplate_Formata_B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UTemplate_Formata_B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UTemplate_Formata_B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RUTemplate_Formata_B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UTemplate_Formata_B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佈景主題1</Template>
  <TotalTime>9424</TotalTime>
  <Words>4068</Words>
  <Application>Microsoft Office PowerPoint</Application>
  <PresentationFormat>On-screen Show (4:3)</PresentationFormat>
  <Paragraphs>533</Paragraphs>
  <Slides>62</Slides>
  <Notes>11</Notes>
  <HiddenSlides>0</HiddenSlides>
  <MMClips>0</MMClips>
  <ScaleCrop>false</ScaleCrop>
  <HeadingPairs>
    <vt:vector size="8" baseType="variant">
      <vt:variant>
        <vt:lpstr>Fonts Used</vt:lpstr>
      </vt:variant>
      <vt:variant>
        <vt:i4>18</vt:i4>
      </vt:variant>
      <vt:variant>
        <vt:lpstr>Theme</vt:lpstr>
      </vt:variant>
      <vt:variant>
        <vt:i4>2</vt:i4>
      </vt:variant>
      <vt:variant>
        <vt:lpstr>Embedded OLE Servers</vt:lpstr>
      </vt:variant>
      <vt:variant>
        <vt:i4>1</vt:i4>
      </vt:variant>
      <vt:variant>
        <vt:lpstr>Slide Titles</vt:lpstr>
      </vt:variant>
      <vt:variant>
        <vt:i4>62</vt:i4>
      </vt:variant>
    </vt:vector>
  </HeadingPairs>
  <TitlesOfParts>
    <vt:vector size="83" baseType="lpstr">
      <vt:lpstr>Microsoft YaHei</vt:lpstr>
      <vt:lpstr>MS PGothic</vt:lpstr>
      <vt:lpstr>SimSun</vt:lpstr>
      <vt:lpstr>Andale Mono</vt:lpstr>
      <vt:lpstr>Arial</vt:lpstr>
      <vt:lpstr>Book Antiqua</vt:lpstr>
      <vt:lpstr>Calibri</vt:lpstr>
      <vt:lpstr>Cambria</vt:lpstr>
      <vt:lpstr>DengXian</vt:lpstr>
      <vt:lpstr>Formata BQ Regular</vt:lpstr>
      <vt:lpstr>Geneva</vt:lpstr>
      <vt:lpstr>Georgia</vt:lpstr>
      <vt:lpstr>Palatino Linotype</vt:lpstr>
      <vt:lpstr>新細明體</vt:lpstr>
      <vt:lpstr>Times New Roman</vt:lpstr>
      <vt:lpstr>Wingdings</vt:lpstr>
      <vt:lpstr>ヒラギノ角ゴ Pro W3</vt:lpstr>
      <vt:lpstr>方正中等线简体</vt:lpstr>
      <vt:lpstr>佈景主題1</vt:lpstr>
      <vt:lpstr>RU_Template_Formata_B</vt:lpstr>
      <vt:lpstr>Slide</vt:lpstr>
      <vt:lpstr>PowerPoint Presentation</vt:lpstr>
      <vt:lpstr>PowerPoint Presentation</vt:lpstr>
      <vt:lpstr>PowerPoint Presentation</vt:lpstr>
      <vt:lpstr>PowerPoint Presentation</vt:lpstr>
      <vt:lpstr>PowerPoint Presentation</vt:lpstr>
      <vt:lpstr>PowerPoint Presentation</vt:lpstr>
      <vt:lpstr>Artificial Intelligence In Auditing</vt:lpstr>
      <vt:lpstr>WORK ON AI AT THE CARLAB </vt:lpstr>
      <vt:lpstr>What is (ARTIFICIAL) intelligence?</vt:lpstr>
      <vt:lpstr>Evolution of AI</vt:lpstr>
      <vt:lpstr>Areas of AI 1990’S</vt:lpstr>
      <vt:lpstr>Evolution of AI</vt:lpstr>
      <vt:lpstr>PowerPoint Presentation</vt:lpstr>
      <vt:lpstr>AT&amp;T CPAS (1985)</vt:lpstr>
      <vt:lpstr>PowerPoint Presentation</vt:lpstr>
      <vt:lpstr>PowerPoint Presentation</vt:lpstr>
      <vt:lpstr>PowerPoint Presentation</vt:lpstr>
      <vt:lpstr>Areas of AI 2010’s &amp; 2020’s</vt:lpstr>
      <vt:lpstr>The future? Metaverse and singularity</vt:lpstr>
      <vt:lpstr>PowerPoint Presentation</vt:lpstr>
      <vt:lpstr>PowerPoint Presentation</vt:lpstr>
      <vt:lpstr>The Second Machine Age</vt:lpstr>
      <vt:lpstr>“Information is costly to produce but cheap to reproduce.</vt:lpstr>
      <vt:lpstr>Translation</vt:lpstr>
      <vt:lpstr>What Happens When the Content Comes Freely?</vt:lpstr>
      <vt:lpstr>1. we’re living in a time of astonishing progress with digital technologies— and networks at their core</vt:lpstr>
      <vt:lpstr> 2. the transformations brought about by digital technology will be profoundly beneficial ones.</vt:lpstr>
      <vt:lpstr>3. digitization is going to bring with it some thorny challenges</vt:lpstr>
      <vt:lpstr>Social Solutions</vt:lpstr>
      <vt:lpstr>Thinking Machines, Available Now </vt:lpstr>
      <vt:lpstr>recently seen great progress in  </vt:lpstr>
      <vt:lpstr>Outstanding features of the second machine age</vt:lpstr>
      <vt:lpstr>Reference</vt:lpstr>
      <vt:lpstr>PowerPoint Presentation</vt:lpstr>
      <vt:lpstr>PowerPoint Presentation</vt:lpstr>
      <vt:lpstr>Big Data Based Government Economic Monitoring and Targeted Action (GEM) </vt:lpstr>
      <vt:lpstr>GEM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Privacy-preserved Blockchain Database (CARLab BlockDB)</vt:lpstr>
      <vt:lpstr>Modules of BlockDB</vt:lpstr>
      <vt:lpstr>Modules of BlockDB</vt:lpstr>
      <vt:lpstr>It will look like this:</vt:lpstr>
      <vt:lpstr>PowerPoint Presentation</vt:lpstr>
      <vt:lpstr>PowerPoint Presentation</vt:lpstr>
      <vt:lpstr>Visit Our Website </vt:lpstr>
      <vt:lpstr>A conceptual framework of an audit plan cognitive assistant </vt:lpstr>
      <vt:lpstr>Introduction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Case Western Reserve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HP</dc:creator>
  <cp:lastModifiedBy>Miklos Vasarhelyi</cp:lastModifiedBy>
  <cp:revision>632</cp:revision>
  <dcterms:created xsi:type="dcterms:W3CDTF">2016-02-17T01:38:34Z</dcterms:created>
  <dcterms:modified xsi:type="dcterms:W3CDTF">2019-03-21T07:02:47Z</dcterms:modified>
</cp:coreProperties>
</file>